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theme/theme1.xml" ContentType="application/vnd.openxmlformats-officedocument.theme+xml"/>
  <Override PartName="/ppt/theme/theme2.xml" ContentType="application/vnd.openxmlformats-officedocument.theme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metadata" ContentType="application/binary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2" Type="http://schemas.openxmlformats.org/officeDocument/2006/relationships/custom-properties" Target="docProps/custom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</p:sldIdLst>
  <p:sldSz cy="5143500" cx="9144000"/>
  <p:notesSz cx="6858000" cy="9144000"/>
  <p:embeddedFontLst>
    <p:embeddedFont>
      <p:font typeface="Staatliches"/>
      <p:regular r:id="rId25"/>
    </p:embeddedFont>
    <p:embeddedFont>
      <p:font typeface="Lato"/>
      <p:regular r:id="rId26"/>
      <p:bold r:id="rId27"/>
      <p:italic r:id="rId28"/>
      <p:boldItalic r:id="rId29"/>
    </p:embeddedFont>
    <p:embeddedFont>
      <p:font typeface="Montserrat"/>
      <p:regular r:id="rId30"/>
      <p:bold r:id="rId31"/>
      <p:italic r:id="rId32"/>
      <p:boldItalic r:id="rId33"/>
    </p:embeddedFont>
    <p:embeddedFont>
      <p:font typeface="Fira Sans Condensed Medium"/>
      <p:regular r:id="rId34"/>
      <p:bold r:id="rId35"/>
      <p:italic r:id="rId36"/>
      <p:boldItalic r:id="rId37"/>
    </p:embeddedFont>
    <p:embeddedFont>
      <p:font typeface="Barlow Semi Condensed"/>
      <p:regular r:id="rId38"/>
      <p:bold r:id="rId39"/>
      <p:italic r:id="rId40"/>
      <p:boldItalic r:id="rId41"/>
    </p:embeddedFont>
    <p:embeddedFont>
      <p:font typeface="Barlow Semi Condensed Black"/>
      <p:bold r:id="rId42"/>
      <p:boldItalic r:id="rId43"/>
    </p:embeddedFont>
    <p:embeddedFont>
      <p:font typeface="Questrial"/>
      <p:regular r:id="rId4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45" roundtripDataSignature="AMtx7mgurgHba7mzynlIg41EC3faZrXT+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font" Target="fonts/Lato-regular.fntdata"/><Relationship Id="rId13" Type="http://schemas.openxmlformats.org/officeDocument/2006/relationships/slide" Target="slides/slide9.xml"/><Relationship Id="rId39" Type="http://schemas.openxmlformats.org/officeDocument/2006/relationships/font" Target="fonts/BarlowSemiCondensed-bold.fntdata"/><Relationship Id="rId18" Type="http://schemas.openxmlformats.org/officeDocument/2006/relationships/slide" Target="slides/slide14.xml"/><Relationship Id="rId42" Type="http://schemas.openxmlformats.org/officeDocument/2006/relationships/font" Target="fonts/BarlowSemiCondensedBlack-bold.fntdata"/><Relationship Id="rId21" Type="http://schemas.openxmlformats.org/officeDocument/2006/relationships/slide" Target="slides/slide17.xml"/><Relationship Id="rId34" Type="http://schemas.openxmlformats.org/officeDocument/2006/relationships/font" Target="fonts/FiraSansCondensedMedium-regular.fntdata"/><Relationship Id="rId47" Type="http://schemas.openxmlformats.org/officeDocument/2006/relationships/customXml" Target="../customXml/item2.xml"/><Relationship Id="rId7" Type="http://schemas.openxmlformats.org/officeDocument/2006/relationships/slide" Target="slides/slide3.xml"/><Relationship Id="rId2" Type="http://schemas.openxmlformats.org/officeDocument/2006/relationships/presProps" Target="presProps.xml"/><Relationship Id="rId29" Type="http://schemas.openxmlformats.org/officeDocument/2006/relationships/font" Target="fonts/Lato-boldItalic.fntdata"/><Relationship Id="rId16" Type="http://schemas.openxmlformats.org/officeDocument/2006/relationships/slide" Target="slides/slide12.xml"/><Relationship Id="rId40" Type="http://schemas.openxmlformats.org/officeDocument/2006/relationships/font" Target="fonts/BarlowSemiCondensed-italic.fntdata"/><Relationship Id="rId24" Type="http://schemas.openxmlformats.org/officeDocument/2006/relationships/slide" Target="slides/slide20.xml"/><Relationship Id="rId45" Type="http://customschemas.google.com/relationships/presentationmetadata" Target="metadata"/><Relationship Id="rId1" Type="http://schemas.openxmlformats.org/officeDocument/2006/relationships/theme" Target="theme/theme2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32" Type="http://schemas.openxmlformats.org/officeDocument/2006/relationships/font" Target="fonts/Montserrat-italic.fntdata"/><Relationship Id="rId37" Type="http://schemas.openxmlformats.org/officeDocument/2006/relationships/font" Target="fonts/FiraSansCondensedMedium-boldItalic.fntdata"/><Relationship Id="rId23" Type="http://schemas.openxmlformats.org/officeDocument/2006/relationships/slide" Target="slides/slide19.xml"/><Relationship Id="rId28" Type="http://schemas.openxmlformats.org/officeDocument/2006/relationships/font" Target="fonts/Lato-italic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36" Type="http://schemas.openxmlformats.org/officeDocument/2006/relationships/font" Target="fonts/FiraSansCondensedMedium-italic.fntdata"/><Relationship Id="rId44" Type="http://schemas.openxmlformats.org/officeDocument/2006/relationships/font" Target="fonts/Questrial-regular.fntdata"/><Relationship Id="rId31" Type="http://schemas.openxmlformats.org/officeDocument/2006/relationships/font" Target="fonts/Montserrat-bold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22" Type="http://schemas.openxmlformats.org/officeDocument/2006/relationships/slide" Target="slides/slide18.xml"/><Relationship Id="rId43" Type="http://schemas.openxmlformats.org/officeDocument/2006/relationships/font" Target="fonts/BarlowSemiCondensedBlack-boldItalic.fntdata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7" Type="http://schemas.openxmlformats.org/officeDocument/2006/relationships/font" Target="fonts/Lato-bold.fntdata"/><Relationship Id="rId30" Type="http://schemas.openxmlformats.org/officeDocument/2006/relationships/font" Target="fonts/Montserrat-regular.fntdata"/><Relationship Id="rId35" Type="http://schemas.openxmlformats.org/officeDocument/2006/relationships/font" Target="fonts/FiraSansCondensedMedium-bold.fntdata"/><Relationship Id="rId14" Type="http://schemas.openxmlformats.org/officeDocument/2006/relationships/slide" Target="slides/slide10.xml"/><Relationship Id="rId48" Type="http://schemas.openxmlformats.org/officeDocument/2006/relationships/customXml" Target="../customXml/item3.xml"/><Relationship Id="rId8" Type="http://schemas.openxmlformats.org/officeDocument/2006/relationships/slide" Target="slides/slide4.xml"/><Relationship Id="rId3" Type="http://schemas.openxmlformats.org/officeDocument/2006/relationships/slideMaster" Target="slideMasters/slideMaster1.xml"/><Relationship Id="rId25" Type="http://schemas.openxmlformats.org/officeDocument/2006/relationships/font" Target="fonts/Staatliches-regular.fntdata"/><Relationship Id="rId33" Type="http://schemas.openxmlformats.org/officeDocument/2006/relationships/font" Target="fonts/Montserrat-boldItalic.fntdata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8" Type="http://schemas.openxmlformats.org/officeDocument/2006/relationships/font" Target="fonts/BarlowSemiCondensed-regular.fntdata"/><Relationship Id="rId46" Type="http://schemas.openxmlformats.org/officeDocument/2006/relationships/customXml" Target="../customXml/item1.xml"/><Relationship Id="rId20" Type="http://schemas.openxmlformats.org/officeDocument/2006/relationships/slide" Target="slides/slide16.xml"/><Relationship Id="rId41" Type="http://schemas.openxmlformats.org/officeDocument/2006/relationships/font" Target="fonts/BarlowSemiCondensed-bold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0" name="Google Shape;660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98" name="Google Shape;998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7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g1e4148f761e_0_3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09" name="Google Shape;1009;g1e4148f761e_0_3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g1e4148f761e_0_3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20" name="Google Shape;1020;g1e4148f761e_0_3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g1e4148f761e_0_3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32" name="Google Shape;1032;g1e4148f761e_0_3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2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Google Shape;1043;g1e4148f761e_0_3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44" name="Google Shape;1044;g1e4148f761e_0_3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4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Google Shape;1055;g1e4148f761e_0_3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56" name="Google Shape;1056;g1e4148f761e_0_3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6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067;g1e4148f761e_0_4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68" name="Google Shape;1068;g1e4148f761e_0_4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8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Google Shape;1079;g1e4148f761e_0_3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80" name="Google Shape;1080;g1e4148f761e_0_3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0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1" name="Google Shape;1091;g1e4148f761e_0_4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92" name="Google Shape;1092;g1e4148f761e_0_4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2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g1e4148f761e_0_3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04" name="Google Shape;1104;g1e4148f761e_0_3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9" name="Google Shape;759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4" name="Shape 1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5" name="Google Shape;1115;g1e4148f761e_0_4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16" name="Google Shape;1116;g1e4148f761e_0_4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33" name="Google Shape;833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8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40" name="Google Shape;840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9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g1e4148f761e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51" name="Google Shape;851;g1e4148f761e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5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p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57" name="Google Shape;857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0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72" name="Google Shape;972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4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Google Shape;985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86" name="Google Shape;986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0" name="Shape 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Google Shape;991;g1e4148f761e_0_2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92" name="Google Shape;992;g1e4148f761e_0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53"/>
          <p:cNvGrpSpPr/>
          <p:nvPr/>
        </p:nvGrpSpPr>
        <p:grpSpPr>
          <a:xfrm>
            <a:off x="7020444" y="4387793"/>
            <a:ext cx="2153521" cy="785375"/>
            <a:chOff x="2918906" y="3172692"/>
            <a:chExt cx="6233056" cy="1970828"/>
          </a:xfrm>
        </p:grpSpPr>
        <p:sp>
          <p:nvSpPr>
            <p:cNvPr id="10" name="Google Shape;10;p53"/>
            <p:cNvSpPr/>
            <p:nvPr/>
          </p:nvSpPr>
          <p:spPr>
            <a:xfrm>
              <a:off x="3508550" y="3397927"/>
              <a:ext cx="5643412" cy="1745592"/>
            </a:xfrm>
            <a:custGeom>
              <a:rect b="b" l="l" r="r" t="t"/>
              <a:pathLst>
                <a:path extrusionOk="0" h="35999" w="116383">
                  <a:moveTo>
                    <a:pt x="116382" y="0"/>
                  </a:moveTo>
                  <a:cubicBezTo>
                    <a:pt x="114870" y="113"/>
                    <a:pt x="113372" y="360"/>
                    <a:pt x="111915" y="740"/>
                  </a:cubicBezTo>
                  <a:cubicBezTo>
                    <a:pt x="104387" y="2702"/>
                    <a:pt x="97955" y="7673"/>
                    <a:pt x="90229" y="8808"/>
                  </a:cubicBezTo>
                  <a:cubicBezTo>
                    <a:pt x="89005" y="8988"/>
                    <a:pt x="87786" y="9067"/>
                    <a:pt x="86570" y="9067"/>
                  </a:cubicBezTo>
                  <a:cubicBezTo>
                    <a:pt x="77629" y="9067"/>
                    <a:pt x="68852" y="4767"/>
                    <a:pt x="59753" y="4381"/>
                  </a:cubicBezTo>
                  <a:cubicBezTo>
                    <a:pt x="59290" y="4361"/>
                    <a:pt x="58829" y="4352"/>
                    <a:pt x="58371" y="4352"/>
                  </a:cubicBezTo>
                  <a:cubicBezTo>
                    <a:pt x="45111" y="4352"/>
                    <a:pt x="33357" y="12414"/>
                    <a:pt x="23210" y="20447"/>
                  </a:cubicBezTo>
                  <a:cubicBezTo>
                    <a:pt x="19465" y="23409"/>
                    <a:pt x="15741" y="26401"/>
                    <a:pt x="11810" y="29149"/>
                  </a:cubicBezTo>
                  <a:cubicBezTo>
                    <a:pt x="8289" y="31616"/>
                    <a:pt x="4606" y="33910"/>
                    <a:pt x="635" y="35720"/>
                  </a:cubicBezTo>
                  <a:cubicBezTo>
                    <a:pt x="429" y="35814"/>
                    <a:pt x="215" y="35908"/>
                    <a:pt x="1" y="35999"/>
                  </a:cubicBezTo>
                  <a:lnTo>
                    <a:pt x="116382" y="35999"/>
                  </a:lnTo>
                  <a:lnTo>
                    <a:pt x="11638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1;p53"/>
            <p:cNvSpPr/>
            <p:nvPr/>
          </p:nvSpPr>
          <p:spPr>
            <a:xfrm>
              <a:off x="2918906" y="3172692"/>
              <a:ext cx="6228153" cy="1970828"/>
            </a:xfrm>
            <a:custGeom>
              <a:rect b="b" l="l" r="r" t="t"/>
              <a:pathLst>
                <a:path extrusionOk="0" h="40644" w="128442">
                  <a:moveTo>
                    <a:pt x="128441" y="1"/>
                  </a:moveTo>
                  <a:cubicBezTo>
                    <a:pt x="125131" y="777"/>
                    <a:pt x="121893" y="1835"/>
                    <a:pt x="118767" y="3094"/>
                  </a:cubicBezTo>
                  <a:cubicBezTo>
                    <a:pt x="113989" y="5015"/>
                    <a:pt x="109572" y="7840"/>
                    <a:pt x="104535" y="9204"/>
                  </a:cubicBezTo>
                  <a:cubicBezTo>
                    <a:pt x="102911" y="9643"/>
                    <a:pt x="101306" y="9828"/>
                    <a:pt x="99716" y="9828"/>
                  </a:cubicBezTo>
                  <a:cubicBezTo>
                    <a:pt x="95941" y="9828"/>
                    <a:pt x="92249" y="8786"/>
                    <a:pt x="88567" y="7641"/>
                  </a:cubicBezTo>
                  <a:cubicBezTo>
                    <a:pt x="83817" y="6158"/>
                    <a:pt x="79118" y="4986"/>
                    <a:pt x="74085" y="4711"/>
                  </a:cubicBezTo>
                  <a:cubicBezTo>
                    <a:pt x="73142" y="4660"/>
                    <a:pt x="72199" y="4635"/>
                    <a:pt x="71258" y="4635"/>
                  </a:cubicBezTo>
                  <a:cubicBezTo>
                    <a:pt x="62202" y="4635"/>
                    <a:pt x="53271" y="6942"/>
                    <a:pt x="45201" y="10686"/>
                  </a:cubicBezTo>
                  <a:cubicBezTo>
                    <a:pt x="36191" y="14867"/>
                    <a:pt x="28637" y="20774"/>
                    <a:pt x="21223" y="26978"/>
                  </a:cubicBezTo>
                  <a:cubicBezTo>
                    <a:pt x="14689" y="32439"/>
                    <a:pt x="7745" y="37112"/>
                    <a:pt x="0" y="40644"/>
                  </a:cubicBezTo>
                  <a:lnTo>
                    <a:pt x="1443" y="40644"/>
                  </a:lnTo>
                  <a:cubicBezTo>
                    <a:pt x="6843" y="38138"/>
                    <a:pt x="11922" y="35071"/>
                    <a:pt x="16589" y="31488"/>
                  </a:cubicBezTo>
                  <a:cubicBezTo>
                    <a:pt x="24718" y="25234"/>
                    <a:pt x="32009" y="18330"/>
                    <a:pt x="41209" y="13334"/>
                  </a:cubicBezTo>
                  <a:cubicBezTo>
                    <a:pt x="50318" y="8388"/>
                    <a:pt x="60643" y="5181"/>
                    <a:pt x="71290" y="5181"/>
                  </a:cubicBezTo>
                  <a:cubicBezTo>
                    <a:pt x="71408" y="5181"/>
                    <a:pt x="71526" y="5181"/>
                    <a:pt x="71645" y="5182"/>
                  </a:cubicBezTo>
                  <a:cubicBezTo>
                    <a:pt x="77236" y="5222"/>
                    <a:pt x="82508" y="6320"/>
                    <a:pt x="87769" y="7960"/>
                  </a:cubicBezTo>
                  <a:cubicBezTo>
                    <a:pt x="91552" y="9137"/>
                    <a:pt x="95409" y="10341"/>
                    <a:pt x="99406" y="10341"/>
                  </a:cubicBezTo>
                  <a:cubicBezTo>
                    <a:pt x="100099" y="10341"/>
                    <a:pt x="100795" y="10305"/>
                    <a:pt x="101497" y="10226"/>
                  </a:cubicBezTo>
                  <a:cubicBezTo>
                    <a:pt x="106744" y="9635"/>
                    <a:pt x="111261" y="6919"/>
                    <a:pt x="115885" y="4794"/>
                  </a:cubicBezTo>
                  <a:cubicBezTo>
                    <a:pt x="119928" y="2938"/>
                    <a:pt x="124122" y="1556"/>
                    <a:pt x="128441" y="476"/>
                  </a:cubicBezTo>
                  <a:lnTo>
                    <a:pt x="12844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" name="Google Shape;12;p53"/>
          <p:cNvGrpSpPr/>
          <p:nvPr/>
        </p:nvGrpSpPr>
        <p:grpSpPr>
          <a:xfrm>
            <a:off x="-29593" y="-14801"/>
            <a:ext cx="1704994" cy="863379"/>
            <a:chOff x="0" y="0"/>
            <a:chExt cx="4110400" cy="2081433"/>
          </a:xfrm>
        </p:grpSpPr>
        <p:sp>
          <p:nvSpPr>
            <p:cNvPr id="13" name="Google Shape;13;p53"/>
            <p:cNvSpPr/>
            <p:nvPr/>
          </p:nvSpPr>
          <p:spPr>
            <a:xfrm>
              <a:off x="0" y="0"/>
              <a:ext cx="3927738" cy="1823224"/>
            </a:xfrm>
            <a:custGeom>
              <a:rect b="b" l="l" r="r" t="t"/>
              <a:pathLst>
                <a:path extrusionOk="0" h="37600" w="81001">
                  <a:moveTo>
                    <a:pt x="0" y="0"/>
                  </a:moveTo>
                  <a:lnTo>
                    <a:pt x="0" y="36376"/>
                  </a:lnTo>
                  <a:cubicBezTo>
                    <a:pt x="3199" y="37244"/>
                    <a:pt x="6695" y="37599"/>
                    <a:pt x="10044" y="37599"/>
                  </a:cubicBezTo>
                  <a:cubicBezTo>
                    <a:pt x="11787" y="37599"/>
                    <a:pt x="13491" y="37503"/>
                    <a:pt x="15091" y="37333"/>
                  </a:cubicBezTo>
                  <a:cubicBezTo>
                    <a:pt x="22554" y="36546"/>
                    <a:pt x="29715" y="33845"/>
                    <a:pt x="35908" y="29936"/>
                  </a:cubicBezTo>
                  <a:cubicBezTo>
                    <a:pt x="40052" y="27315"/>
                    <a:pt x="43812" y="24142"/>
                    <a:pt x="48269" y="21992"/>
                  </a:cubicBezTo>
                  <a:cubicBezTo>
                    <a:pt x="56768" y="17884"/>
                    <a:pt x="67464" y="17641"/>
                    <a:pt x="74626" y="11749"/>
                  </a:cubicBezTo>
                  <a:cubicBezTo>
                    <a:pt x="77602" y="9301"/>
                    <a:pt x="79731" y="5988"/>
                    <a:pt x="80619" y="2405"/>
                  </a:cubicBezTo>
                  <a:cubicBezTo>
                    <a:pt x="80815" y="1615"/>
                    <a:pt x="80949" y="813"/>
                    <a:pt x="810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4;p53"/>
            <p:cNvSpPr/>
            <p:nvPr/>
          </p:nvSpPr>
          <p:spPr>
            <a:xfrm>
              <a:off x="1600" y="0"/>
              <a:ext cx="4108800" cy="2081433"/>
            </a:xfrm>
            <a:custGeom>
              <a:rect b="b" l="l" r="r" t="t"/>
              <a:pathLst>
                <a:path extrusionOk="0" h="42925" w="84735">
                  <a:moveTo>
                    <a:pt x="84368" y="0"/>
                  </a:moveTo>
                  <a:cubicBezTo>
                    <a:pt x="83487" y="6317"/>
                    <a:pt x="81163" y="12300"/>
                    <a:pt x="75126" y="16126"/>
                  </a:cubicBezTo>
                  <a:cubicBezTo>
                    <a:pt x="68940" y="20045"/>
                    <a:pt x="61409" y="21180"/>
                    <a:pt x="54382" y="23218"/>
                  </a:cubicBezTo>
                  <a:cubicBezTo>
                    <a:pt x="50952" y="24214"/>
                    <a:pt x="47546" y="25444"/>
                    <a:pt x="44549" y="27300"/>
                  </a:cubicBezTo>
                  <a:cubicBezTo>
                    <a:pt x="41463" y="29211"/>
                    <a:pt x="38964" y="31768"/>
                    <a:pt x="36154" y="33979"/>
                  </a:cubicBezTo>
                  <a:cubicBezTo>
                    <a:pt x="30784" y="38193"/>
                    <a:pt x="24087" y="40945"/>
                    <a:pt x="17132" y="41978"/>
                  </a:cubicBezTo>
                  <a:cubicBezTo>
                    <a:pt x="14971" y="42301"/>
                    <a:pt x="12798" y="42461"/>
                    <a:pt x="10633" y="42461"/>
                  </a:cubicBezTo>
                  <a:cubicBezTo>
                    <a:pt x="7039" y="42461"/>
                    <a:pt x="3467" y="42021"/>
                    <a:pt x="0" y="41159"/>
                  </a:cubicBezTo>
                  <a:lnTo>
                    <a:pt x="0" y="41714"/>
                  </a:lnTo>
                  <a:cubicBezTo>
                    <a:pt x="3338" y="42526"/>
                    <a:pt x="6798" y="42925"/>
                    <a:pt x="10266" y="42925"/>
                  </a:cubicBezTo>
                  <a:cubicBezTo>
                    <a:pt x="18388" y="42925"/>
                    <a:pt x="26546" y="40738"/>
                    <a:pt x="33231" y="36565"/>
                  </a:cubicBezTo>
                  <a:cubicBezTo>
                    <a:pt x="36361" y="34618"/>
                    <a:pt x="38936" y="32120"/>
                    <a:pt x="41749" y="29832"/>
                  </a:cubicBezTo>
                  <a:cubicBezTo>
                    <a:pt x="45215" y="27017"/>
                    <a:pt x="49186" y="25198"/>
                    <a:pt x="53559" y="23885"/>
                  </a:cubicBezTo>
                  <a:cubicBezTo>
                    <a:pt x="60894" y="21684"/>
                    <a:pt x="68929" y="20701"/>
                    <a:pt x="75394" y="16550"/>
                  </a:cubicBezTo>
                  <a:cubicBezTo>
                    <a:pt x="81449" y="12662"/>
                    <a:pt x="84100" y="6484"/>
                    <a:pt x="847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" name="Google Shape;15;p53"/>
          <p:cNvSpPr/>
          <p:nvPr/>
        </p:nvSpPr>
        <p:spPr>
          <a:xfrm>
            <a:off x="576820" y="256230"/>
            <a:ext cx="610529" cy="313734"/>
          </a:xfrm>
          <a:custGeom>
            <a:rect b="b" l="l" r="r" t="t"/>
            <a:pathLst>
              <a:path extrusionOk="0" h="4172" w="8119">
                <a:moveTo>
                  <a:pt x="4059" y="1"/>
                </a:moveTo>
                <a:cubicBezTo>
                  <a:pt x="1815" y="1"/>
                  <a:pt x="0" y="1816"/>
                  <a:pt x="0" y="4060"/>
                </a:cubicBezTo>
                <a:lnTo>
                  <a:pt x="0" y="4171"/>
                </a:lnTo>
                <a:lnTo>
                  <a:pt x="8118" y="4171"/>
                </a:lnTo>
                <a:lnTo>
                  <a:pt x="8118" y="4060"/>
                </a:lnTo>
                <a:cubicBezTo>
                  <a:pt x="8118" y="1816"/>
                  <a:pt x="6304" y="1"/>
                  <a:pt x="405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53"/>
          <p:cNvSpPr/>
          <p:nvPr/>
        </p:nvSpPr>
        <p:spPr>
          <a:xfrm>
            <a:off x="4572002" y="4479747"/>
            <a:ext cx="308625" cy="308625"/>
          </a:xfrm>
          <a:custGeom>
            <a:rect b="b" l="l" r="r" t="t"/>
            <a:pathLst>
              <a:path extrusionOk="0" fill="none" h="1068" w="1068">
                <a:moveTo>
                  <a:pt x="1067" y="462"/>
                </a:moveTo>
                <a:cubicBezTo>
                  <a:pt x="1067" y="860"/>
                  <a:pt x="574" y="1067"/>
                  <a:pt x="287" y="781"/>
                </a:cubicBezTo>
                <a:cubicBezTo>
                  <a:pt x="1" y="494"/>
                  <a:pt x="208" y="1"/>
                  <a:pt x="606" y="1"/>
                </a:cubicBezTo>
                <a:cubicBezTo>
                  <a:pt x="860" y="1"/>
                  <a:pt x="1067" y="208"/>
                  <a:pt x="1067" y="462"/>
                </a:cubicBezTo>
                <a:close/>
              </a:path>
            </a:pathLst>
          </a:custGeom>
          <a:noFill/>
          <a:ln cap="flat" cmpd="sng" w="28575">
            <a:solidFill>
              <a:schemeClr val="accent1"/>
            </a:solidFill>
            <a:prstDash val="solid"/>
            <a:miter lim="15917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7;p53"/>
          <p:cNvSpPr/>
          <p:nvPr/>
        </p:nvSpPr>
        <p:spPr>
          <a:xfrm>
            <a:off x="632322" y="1600850"/>
            <a:ext cx="198201" cy="199097"/>
          </a:xfrm>
          <a:custGeom>
            <a:rect b="b" l="l" r="r" t="t"/>
            <a:pathLst>
              <a:path extrusionOk="0" fill="none" h="3774" w="3757">
                <a:moveTo>
                  <a:pt x="3757" y="1879"/>
                </a:moveTo>
                <a:lnTo>
                  <a:pt x="1879" y="3773"/>
                </a:lnTo>
                <a:lnTo>
                  <a:pt x="0" y="1879"/>
                </a:lnTo>
                <a:lnTo>
                  <a:pt x="1879" y="1"/>
                </a:lnTo>
                <a:close/>
              </a:path>
            </a:pathLst>
          </a:custGeom>
          <a:noFill/>
          <a:ln cap="flat" cmpd="sng" w="28575">
            <a:solidFill>
              <a:schemeClr val="accent1"/>
            </a:solidFill>
            <a:prstDash val="solid"/>
            <a:miter lim="15917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8;p53"/>
          <p:cNvSpPr/>
          <p:nvPr/>
        </p:nvSpPr>
        <p:spPr>
          <a:xfrm>
            <a:off x="7893568" y="678736"/>
            <a:ext cx="146237" cy="126348"/>
          </a:xfrm>
          <a:custGeom>
            <a:rect b="b" l="l" r="r" t="t"/>
            <a:pathLst>
              <a:path extrusionOk="0" h="2395" w="2772">
                <a:moveTo>
                  <a:pt x="1363" y="1"/>
                </a:moveTo>
                <a:cubicBezTo>
                  <a:pt x="935" y="1"/>
                  <a:pt x="505" y="221"/>
                  <a:pt x="287" y="673"/>
                </a:cubicBezTo>
                <a:cubicBezTo>
                  <a:pt x="0" y="1262"/>
                  <a:pt x="239" y="1979"/>
                  <a:pt x="844" y="2265"/>
                </a:cubicBezTo>
                <a:cubicBezTo>
                  <a:pt x="1022" y="2354"/>
                  <a:pt x="1203" y="2395"/>
                  <a:pt x="1378" y="2395"/>
                </a:cubicBezTo>
                <a:cubicBezTo>
                  <a:pt x="2138" y="2395"/>
                  <a:pt x="2771" y="1629"/>
                  <a:pt x="2499" y="801"/>
                </a:cubicBezTo>
                <a:cubicBezTo>
                  <a:pt x="2315" y="273"/>
                  <a:pt x="1840" y="1"/>
                  <a:pt x="1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53"/>
          <p:cNvSpPr/>
          <p:nvPr/>
        </p:nvSpPr>
        <p:spPr>
          <a:xfrm>
            <a:off x="377780" y="3812165"/>
            <a:ext cx="199045" cy="199097"/>
          </a:xfrm>
          <a:custGeom>
            <a:rect b="b" l="l" r="r" t="t"/>
            <a:pathLst>
              <a:path extrusionOk="0" h="3774" w="3773">
                <a:moveTo>
                  <a:pt x="1894" y="1"/>
                </a:moveTo>
                <a:lnTo>
                  <a:pt x="0" y="1879"/>
                </a:lnTo>
                <a:lnTo>
                  <a:pt x="1894" y="3773"/>
                </a:lnTo>
                <a:lnTo>
                  <a:pt x="3773" y="1879"/>
                </a:lnTo>
                <a:lnTo>
                  <a:pt x="189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53"/>
          <p:cNvSpPr/>
          <p:nvPr/>
        </p:nvSpPr>
        <p:spPr>
          <a:xfrm>
            <a:off x="3426629" y="465412"/>
            <a:ext cx="341098" cy="339652"/>
          </a:xfrm>
          <a:custGeom>
            <a:rect b="b" l="l" r="r" t="t"/>
            <a:pathLst>
              <a:path extrusionOk="0" fill="none" h="3757" w="3773">
                <a:moveTo>
                  <a:pt x="3773" y="1879"/>
                </a:moveTo>
                <a:lnTo>
                  <a:pt x="1878" y="3757"/>
                </a:lnTo>
                <a:lnTo>
                  <a:pt x="0" y="1879"/>
                </a:lnTo>
                <a:lnTo>
                  <a:pt x="1878" y="0"/>
                </a:lnTo>
                <a:close/>
              </a:path>
            </a:pathLst>
          </a:custGeom>
          <a:noFill/>
          <a:ln cap="flat" cmpd="sng" w="28575">
            <a:solidFill>
              <a:schemeClr val="accent1"/>
            </a:solidFill>
            <a:prstDash val="solid"/>
            <a:miter lim="15917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21;p53"/>
          <p:cNvSpPr/>
          <p:nvPr/>
        </p:nvSpPr>
        <p:spPr>
          <a:xfrm>
            <a:off x="537472" y="1571225"/>
            <a:ext cx="198201" cy="199097"/>
          </a:xfrm>
          <a:custGeom>
            <a:rect b="b" l="l" r="r" t="t"/>
            <a:pathLst>
              <a:path extrusionOk="0" fill="none" h="3774" w="3757">
                <a:moveTo>
                  <a:pt x="3757" y="1879"/>
                </a:moveTo>
                <a:lnTo>
                  <a:pt x="1879" y="3773"/>
                </a:lnTo>
                <a:lnTo>
                  <a:pt x="0" y="1879"/>
                </a:lnTo>
                <a:lnTo>
                  <a:pt x="1879" y="1"/>
                </a:lnTo>
                <a:close/>
              </a:path>
            </a:pathLst>
          </a:custGeom>
          <a:noFill/>
          <a:ln cap="flat" cmpd="sng" w="28575">
            <a:solidFill>
              <a:schemeClr val="accent6"/>
            </a:solidFill>
            <a:prstDash val="solid"/>
            <a:miter lim="15917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22;p53"/>
          <p:cNvSpPr txBox="1"/>
          <p:nvPr>
            <p:ph type="ctrTitle"/>
          </p:nvPr>
        </p:nvSpPr>
        <p:spPr>
          <a:xfrm>
            <a:off x="3869132" y="1140413"/>
            <a:ext cx="4554000" cy="22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Bebas Neue"/>
              <a:buNone/>
              <a:defRPr sz="7200">
                <a:latin typeface="Barlow Semi Condensed Black"/>
                <a:ea typeface="Barlow Semi Condensed Black"/>
                <a:cs typeface="Barlow Semi Condensed Black"/>
                <a:sym typeface="Barlow Semi Condensed Blac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" name="Google Shape;23;p53"/>
          <p:cNvSpPr txBox="1"/>
          <p:nvPr>
            <p:ph idx="1" type="subTitle"/>
          </p:nvPr>
        </p:nvSpPr>
        <p:spPr>
          <a:xfrm>
            <a:off x="6132650" y="3485800"/>
            <a:ext cx="22905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53"/>
          <p:cNvSpPr/>
          <p:nvPr/>
        </p:nvSpPr>
        <p:spPr>
          <a:xfrm>
            <a:off x="8744998" y="2472648"/>
            <a:ext cx="199045" cy="198201"/>
          </a:xfrm>
          <a:custGeom>
            <a:rect b="b" l="l" r="r" t="t"/>
            <a:pathLst>
              <a:path extrusionOk="0" h="3757" w="3773">
                <a:moveTo>
                  <a:pt x="1878" y="0"/>
                </a:moveTo>
                <a:lnTo>
                  <a:pt x="0" y="1878"/>
                </a:lnTo>
                <a:lnTo>
                  <a:pt x="1878" y="3757"/>
                </a:lnTo>
                <a:lnTo>
                  <a:pt x="3773" y="1878"/>
                </a:lnTo>
                <a:lnTo>
                  <a:pt x="187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ONLY_1"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62"/>
          <p:cNvSpPr txBox="1"/>
          <p:nvPr>
            <p:ph type="ctrTitle"/>
          </p:nvPr>
        </p:nvSpPr>
        <p:spPr>
          <a:xfrm>
            <a:off x="3441950" y="3625400"/>
            <a:ext cx="22791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Lato"/>
              <a:buNone/>
              <a:defRPr sz="18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Lato"/>
              <a:buNone/>
              <a:defRPr sz="14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Lato"/>
              <a:buNone/>
              <a:defRPr sz="14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Lato"/>
              <a:buNone/>
              <a:defRPr sz="14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Lato"/>
              <a:buNone/>
              <a:defRPr sz="14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Lato"/>
              <a:buNone/>
              <a:defRPr sz="14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Lato"/>
              <a:buNone/>
              <a:defRPr sz="14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Lato"/>
              <a:buNone/>
              <a:defRPr sz="14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Lato"/>
              <a:buNone/>
              <a:defRPr sz="14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81" name="Google Shape;181;p62"/>
          <p:cNvSpPr txBox="1"/>
          <p:nvPr>
            <p:ph idx="1" type="subTitle"/>
          </p:nvPr>
        </p:nvSpPr>
        <p:spPr>
          <a:xfrm>
            <a:off x="1752650" y="1490200"/>
            <a:ext cx="5657700" cy="188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taatliches"/>
              <a:buNone/>
              <a:defRPr sz="2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taatliches"/>
              <a:buNone/>
              <a:defRPr sz="2400">
                <a:solidFill>
                  <a:schemeClr val="accent1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taatliches"/>
              <a:buNone/>
              <a:defRPr sz="2400">
                <a:solidFill>
                  <a:schemeClr val="accent1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taatliches"/>
              <a:buNone/>
              <a:defRPr sz="2400">
                <a:solidFill>
                  <a:schemeClr val="accent1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taatliches"/>
              <a:buNone/>
              <a:defRPr sz="2400">
                <a:solidFill>
                  <a:schemeClr val="accent1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taatliches"/>
              <a:buNone/>
              <a:defRPr sz="2400">
                <a:solidFill>
                  <a:schemeClr val="accent1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taatliches"/>
              <a:buNone/>
              <a:defRPr sz="2400">
                <a:solidFill>
                  <a:schemeClr val="accent1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taatliches"/>
              <a:buNone/>
              <a:defRPr sz="2400">
                <a:solidFill>
                  <a:schemeClr val="accent1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taatliches"/>
              <a:buNone/>
              <a:defRPr sz="2400">
                <a:solidFill>
                  <a:schemeClr val="accent1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182" name="Google Shape;182;p62"/>
          <p:cNvSpPr/>
          <p:nvPr/>
        </p:nvSpPr>
        <p:spPr>
          <a:xfrm>
            <a:off x="4437365" y="375925"/>
            <a:ext cx="198201" cy="199045"/>
          </a:xfrm>
          <a:custGeom>
            <a:rect b="b" l="l" r="r" t="t"/>
            <a:pathLst>
              <a:path extrusionOk="0" fill="none" h="3773" w="3757">
                <a:moveTo>
                  <a:pt x="3757" y="1879"/>
                </a:moveTo>
                <a:lnTo>
                  <a:pt x="1879" y="3773"/>
                </a:lnTo>
                <a:lnTo>
                  <a:pt x="0" y="1879"/>
                </a:lnTo>
                <a:lnTo>
                  <a:pt x="1879" y="0"/>
                </a:lnTo>
                <a:close/>
              </a:path>
            </a:pathLst>
          </a:custGeom>
          <a:noFill/>
          <a:ln cap="flat" cmpd="sng" w="28575">
            <a:solidFill>
              <a:schemeClr val="accent2"/>
            </a:solidFill>
            <a:prstDash val="solid"/>
            <a:miter lim="15917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62"/>
          <p:cNvSpPr/>
          <p:nvPr/>
        </p:nvSpPr>
        <p:spPr>
          <a:xfrm>
            <a:off x="2199788" y="376348"/>
            <a:ext cx="199045" cy="198201"/>
          </a:xfrm>
          <a:custGeom>
            <a:rect b="b" l="l" r="r" t="t"/>
            <a:pathLst>
              <a:path extrusionOk="0" h="3757" w="3773">
                <a:moveTo>
                  <a:pt x="1878" y="0"/>
                </a:moveTo>
                <a:lnTo>
                  <a:pt x="0" y="1878"/>
                </a:lnTo>
                <a:lnTo>
                  <a:pt x="1878" y="3757"/>
                </a:lnTo>
                <a:lnTo>
                  <a:pt x="3773" y="1878"/>
                </a:lnTo>
                <a:lnTo>
                  <a:pt x="187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62"/>
          <p:cNvSpPr/>
          <p:nvPr/>
        </p:nvSpPr>
        <p:spPr>
          <a:xfrm>
            <a:off x="6886670" y="4542061"/>
            <a:ext cx="146237" cy="126348"/>
          </a:xfrm>
          <a:custGeom>
            <a:rect b="b" l="l" r="r" t="t"/>
            <a:pathLst>
              <a:path extrusionOk="0" h="2395" w="2772">
                <a:moveTo>
                  <a:pt x="1363" y="1"/>
                </a:moveTo>
                <a:cubicBezTo>
                  <a:pt x="935" y="1"/>
                  <a:pt x="505" y="221"/>
                  <a:pt x="287" y="673"/>
                </a:cubicBezTo>
                <a:cubicBezTo>
                  <a:pt x="0" y="1262"/>
                  <a:pt x="239" y="1979"/>
                  <a:pt x="844" y="2265"/>
                </a:cubicBezTo>
                <a:cubicBezTo>
                  <a:pt x="1022" y="2354"/>
                  <a:pt x="1203" y="2395"/>
                  <a:pt x="1378" y="2395"/>
                </a:cubicBezTo>
                <a:cubicBezTo>
                  <a:pt x="2138" y="2395"/>
                  <a:pt x="2771" y="1629"/>
                  <a:pt x="2499" y="801"/>
                </a:cubicBezTo>
                <a:cubicBezTo>
                  <a:pt x="2315" y="273"/>
                  <a:pt x="1840" y="1"/>
                  <a:pt x="1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62"/>
          <p:cNvSpPr/>
          <p:nvPr/>
        </p:nvSpPr>
        <p:spPr>
          <a:xfrm>
            <a:off x="2199789" y="4058758"/>
            <a:ext cx="358649" cy="380781"/>
          </a:xfrm>
          <a:custGeom>
            <a:rect b="b" l="l" r="r" t="t"/>
            <a:pathLst>
              <a:path extrusionOk="0" fill="none" h="4665" w="4394">
                <a:moveTo>
                  <a:pt x="446" y="1481"/>
                </a:moveTo>
                <a:cubicBezTo>
                  <a:pt x="1178" y="1"/>
                  <a:pt x="3327" y="128"/>
                  <a:pt x="3852" y="1688"/>
                </a:cubicBezTo>
                <a:cubicBezTo>
                  <a:pt x="4394" y="3248"/>
                  <a:pt x="2786" y="4665"/>
                  <a:pt x="1306" y="3948"/>
                </a:cubicBezTo>
                <a:cubicBezTo>
                  <a:pt x="382" y="3503"/>
                  <a:pt x="0" y="2388"/>
                  <a:pt x="446" y="1481"/>
                </a:cubicBezTo>
                <a:close/>
              </a:path>
            </a:pathLst>
          </a:custGeom>
          <a:solidFill>
            <a:schemeClr val="dk2"/>
          </a:solidFill>
          <a:ln cap="flat" cmpd="sng" w="28575">
            <a:solidFill>
              <a:schemeClr val="dk2"/>
            </a:solidFill>
            <a:prstDash val="solid"/>
            <a:miter lim="15917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p62"/>
          <p:cNvSpPr/>
          <p:nvPr/>
        </p:nvSpPr>
        <p:spPr>
          <a:xfrm>
            <a:off x="580020" y="2523365"/>
            <a:ext cx="199045" cy="199097"/>
          </a:xfrm>
          <a:custGeom>
            <a:rect b="b" l="l" r="r" t="t"/>
            <a:pathLst>
              <a:path extrusionOk="0" h="3774" w="3773">
                <a:moveTo>
                  <a:pt x="1894" y="1"/>
                </a:moveTo>
                <a:lnTo>
                  <a:pt x="0" y="1879"/>
                </a:lnTo>
                <a:lnTo>
                  <a:pt x="1894" y="3773"/>
                </a:lnTo>
                <a:lnTo>
                  <a:pt x="3773" y="1879"/>
                </a:lnTo>
                <a:lnTo>
                  <a:pt x="189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62"/>
          <p:cNvSpPr/>
          <p:nvPr/>
        </p:nvSpPr>
        <p:spPr>
          <a:xfrm>
            <a:off x="8222882" y="2322699"/>
            <a:ext cx="341098" cy="339652"/>
          </a:xfrm>
          <a:custGeom>
            <a:rect b="b" l="l" r="r" t="t"/>
            <a:pathLst>
              <a:path extrusionOk="0" fill="none" h="3757" w="3773">
                <a:moveTo>
                  <a:pt x="3773" y="1879"/>
                </a:moveTo>
                <a:lnTo>
                  <a:pt x="1878" y="3757"/>
                </a:lnTo>
                <a:lnTo>
                  <a:pt x="0" y="1879"/>
                </a:lnTo>
                <a:lnTo>
                  <a:pt x="1878" y="0"/>
                </a:lnTo>
                <a:close/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15917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62"/>
          <p:cNvSpPr/>
          <p:nvPr/>
        </p:nvSpPr>
        <p:spPr>
          <a:xfrm>
            <a:off x="4536495" y="4568537"/>
            <a:ext cx="244020" cy="244020"/>
          </a:xfrm>
          <a:custGeom>
            <a:rect b="b" l="l" r="r" t="t"/>
            <a:pathLst>
              <a:path extrusionOk="0" h="2229" w="2229">
                <a:moveTo>
                  <a:pt x="1114" y="0"/>
                </a:moveTo>
                <a:lnTo>
                  <a:pt x="0" y="1114"/>
                </a:lnTo>
                <a:lnTo>
                  <a:pt x="1114" y="2228"/>
                </a:lnTo>
                <a:lnTo>
                  <a:pt x="2228" y="1114"/>
                </a:lnTo>
                <a:lnTo>
                  <a:pt x="11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9" name="Google Shape;189;p62"/>
          <p:cNvGrpSpPr/>
          <p:nvPr/>
        </p:nvGrpSpPr>
        <p:grpSpPr>
          <a:xfrm flipH="1">
            <a:off x="-29597" y="-24963"/>
            <a:ext cx="2155884" cy="1091701"/>
            <a:chOff x="5540494" y="-3"/>
            <a:chExt cx="3593739" cy="1819805"/>
          </a:xfrm>
        </p:grpSpPr>
        <p:sp>
          <p:nvSpPr>
            <p:cNvPr id="190" name="Google Shape;190;p62"/>
            <p:cNvSpPr/>
            <p:nvPr/>
          </p:nvSpPr>
          <p:spPr>
            <a:xfrm flipH="1">
              <a:off x="5700196" y="-3"/>
              <a:ext cx="3434037" cy="1594052"/>
            </a:xfrm>
            <a:custGeom>
              <a:rect b="b" l="l" r="r" t="t"/>
              <a:pathLst>
                <a:path extrusionOk="0" h="37600" w="81001">
                  <a:moveTo>
                    <a:pt x="0" y="0"/>
                  </a:moveTo>
                  <a:lnTo>
                    <a:pt x="0" y="36376"/>
                  </a:lnTo>
                  <a:cubicBezTo>
                    <a:pt x="3199" y="37244"/>
                    <a:pt x="6695" y="37599"/>
                    <a:pt x="10044" y="37599"/>
                  </a:cubicBezTo>
                  <a:cubicBezTo>
                    <a:pt x="11787" y="37599"/>
                    <a:pt x="13491" y="37503"/>
                    <a:pt x="15091" y="37333"/>
                  </a:cubicBezTo>
                  <a:cubicBezTo>
                    <a:pt x="22554" y="36546"/>
                    <a:pt x="29715" y="33845"/>
                    <a:pt x="35908" y="29936"/>
                  </a:cubicBezTo>
                  <a:cubicBezTo>
                    <a:pt x="40052" y="27315"/>
                    <a:pt x="43812" y="24142"/>
                    <a:pt x="48269" y="21992"/>
                  </a:cubicBezTo>
                  <a:cubicBezTo>
                    <a:pt x="56768" y="17884"/>
                    <a:pt x="67464" y="17641"/>
                    <a:pt x="74626" y="11749"/>
                  </a:cubicBezTo>
                  <a:cubicBezTo>
                    <a:pt x="77602" y="9301"/>
                    <a:pt x="79731" y="5988"/>
                    <a:pt x="80619" y="2405"/>
                  </a:cubicBezTo>
                  <a:cubicBezTo>
                    <a:pt x="80815" y="1615"/>
                    <a:pt x="80949" y="813"/>
                    <a:pt x="810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91;p62"/>
            <p:cNvSpPr/>
            <p:nvPr/>
          </p:nvSpPr>
          <p:spPr>
            <a:xfrm flipH="1">
              <a:off x="5540494" y="-3"/>
              <a:ext cx="3592340" cy="1819805"/>
            </a:xfrm>
            <a:custGeom>
              <a:rect b="b" l="l" r="r" t="t"/>
              <a:pathLst>
                <a:path extrusionOk="0" h="42925" w="84735">
                  <a:moveTo>
                    <a:pt x="84368" y="0"/>
                  </a:moveTo>
                  <a:cubicBezTo>
                    <a:pt x="83487" y="6317"/>
                    <a:pt x="81163" y="12300"/>
                    <a:pt x="75126" y="16126"/>
                  </a:cubicBezTo>
                  <a:cubicBezTo>
                    <a:pt x="68940" y="20045"/>
                    <a:pt x="61409" y="21180"/>
                    <a:pt x="54382" y="23218"/>
                  </a:cubicBezTo>
                  <a:cubicBezTo>
                    <a:pt x="50952" y="24214"/>
                    <a:pt x="47546" y="25444"/>
                    <a:pt x="44549" y="27300"/>
                  </a:cubicBezTo>
                  <a:cubicBezTo>
                    <a:pt x="41463" y="29211"/>
                    <a:pt x="38964" y="31768"/>
                    <a:pt x="36154" y="33979"/>
                  </a:cubicBezTo>
                  <a:cubicBezTo>
                    <a:pt x="30784" y="38193"/>
                    <a:pt x="24087" y="40945"/>
                    <a:pt x="17132" y="41978"/>
                  </a:cubicBezTo>
                  <a:cubicBezTo>
                    <a:pt x="14971" y="42301"/>
                    <a:pt x="12798" y="42461"/>
                    <a:pt x="10633" y="42461"/>
                  </a:cubicBezTo>
                  <a:cubicBezTo>
                    <a:pt x="7039" y="42461"/>
                    <a:pt x="3467" y="42021"/>
                    <a:pt x="0" y="41159"/>
                  </a:cubicBezTo>
                  <a:lnTo>
                    <a:pt x="0" y="41714"/>
                  </a:lnTo>
                  <a:cubicBezTo>
                    <a:pt x="3338" y="42526"/>
                    <a:pt x="6798" y="42925"/>
                    <a:pt x="10266" y="42925"/>
                  </a:cubicBezTo>
                  <a:cubicBezTo>
                    <a:pt x="18388" y="42925"/>
                    <a:pt x="26546" y="40738"/>
                    <a:pt x="33231" y="36565"/>
                  </a:cubicBezTo>
                  <a:cubicBezTo>
                    <a:pt x="36361" y="34618"/>
                    <a:pt x="38936" y="32120"/>
                    <a:pt x="41749" y="29832"/>
                  </a:cubicBezTo>
                  <a:cubicBezTo>
                    <a:pt x="45215" y="27017"/>
                    <a:pt x="49186" y="25198"/>
                    <a:pt x="53559" y="23885"/>
                  </a:cubicBezTo>
                  <a:cubicBezTo>
                    <a:pt x="60894" y="21684"/>
                    <a:pt x="68929" y="20701"/>
                    <a:pt x="75394" y="16550"/>
                  </a:cubicBezTo>
                  <a:cubicBezTo>
                    <a:pt x="81449" y="12662"/>
                    <a:pt x="84100" y="6484"/>
                    <a:pt x="847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2" name="Google Shape;192;p62"/>
          <p:cNvGrpSpPr/>
          <p:nvPr/>
        </p:nvGrpSpPr>
        <p:grpSpPr>
          <a:xfrm rot="10800000">
            <a:off x="7821276" y="4634837"/>
            <a:ext cx="1337524" cy="538259"/>
            <a:chOff x="0" y="0"/>
            <a:chExt cx="4110400" cy="2081433"/>
          </a:xfrm>
        </p:grpSpPr>
        <p:sp>
          <p:nvSpPr>
            <p:cNvPr id="193" name="Google Shape;193;p62"/>
            <p:cNvSpPr/>
            <p:nvPr/>
          </p:nvSpPr>
          <p:spPr>
            <a:xfrm>
              <a:off x="0" y="0"/>
              <a:ext cx="3927738" cy="1823224"/>
            </a:xfrm>
            <a:custGeom>
              <a:rect b="b" l="l" r="r" t="t"/>
              <a:pathLst>
                <a:path extrusionOk="0" h="37600" w="81001">
                  <a:moveTo>
                    <a:pt x="0" y="0"/>
                  </a:moveTo>
                  <a:lnTo>
                    <a:pt x="0" y="36376"/>
                  </a:lnTo>
                  <a:cubicBezTo>
                    <a:pt x="3199" y="37244"/>
                    <a:pt x="6695" y="37599"/>
                    <a:pt x="10044" y="37599"/>
                  </a:cubicBezTo>
                  <a:cubicBezTo>
                    <a:pt x="11787" y="37599"/>
                    <a:pt x="13491" y="37503"/>
                    <a:pt x="15091" y="37333"/>
                  </a:cubicBezTo>
                  <a:cubicBezTo>
                    <a:pt x="22554" y="36546"/>
                    <a:pt x="29715" y="33845"/>
                    <a:pt x="35908" y="29936"/>
                  </a:cubicBezTo>
                  <a:cubicBezTo>
                    <a:pt x="40052" y="27315"/>
                    <a:pt x="43812" y="24142"/>
                    <a:pt x="48269" y="21992"/>
                  </a:cubicBezTo>
                  <a:cubicBezTo>
                    <a:pt x="56768" y="17884"/>
                    <a:pt x="67464" y="17641"/>
                    <a:pt x="74626" y="11749"/>
                  </a:cubicBezTo>
                  <a:cubicBezTo>
                    <a:pt x="77602" y="9301"/>
                    <a:pt x="79731" y="5988"/>
                    <a:pt x="80619" y="2405"/>
                  </a:cubicBezTo>
                  <a:cubicBezTo>
                    <a:pt x="80815" y="1615"/>
                    <a:pt x="80949" y="813"/>
                    <a:pt x="810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94;p62"/>
            <p:cNvSpPr/>
            <p:nvPr/>
          </p:nvSpPr>
          <p:spPr>
            <a:xfrm>
              <a:off x="1600" y="0"/>
              <a:ext cx="4108800" cy="2081433"/>
            </a:xfrm>
            <a:custGeom>
              <a:rect b="b" l="l" r="r" t="t"/>
              <a:pathLst>
                <a:path extrusionOk="0" h="42925" w="84735">
                  <a:moveTo>
                    <a:pt x="84368" y="0"/>
                  </a:moveTo>
                  <a:cubicBezTo>
                    <a:pt x="83487" y="6317"/>
                    <a:pt x="81163" y="12300"/>
                    <a:pt x="75126" y="16126"/>
                  </a:cubicBezTo>
                  <a:cubicBezTo>
                    <a:pt x="68940" y="20045"/>
                    <a:pt x="61409" y="21180"/>
                    <a:pt x="54382" y="23218"/>
                  </a:cubicBezTo>
                  <a:cubicBezTo>
                    <a:pt x="50952" y="24214"/>
                    <a:pt x="47546" y="25444"/>
                    <a:pt x="44549" y="27300"/>
                  </a:cubicBezTo>
                  <a:cubicBezTo>
                    <a:pt x="41463" y="29211"/>
                    <a:pt x="38964" y="31768"/>
                    <a:pt x="36154" y="33979"/>
                  </a:cubicBezTo>
                  <a:cubicBezTo>
                    <a:pt x="30784" y="38193"/>
                    <a:pt x="24087" y="40945"/>
                    <a:pt x="17132" y="41978"/>
                  </a:cubicBezTo>
                  <a:cubicBezTo>
                    <a:pt x="14971" y="42301"/>
                    <a:pt x="12798" y="42461"/>
                    <a:pt x="10633" y="42461"/>
                  </a:cubicBezTo>
                  <a:cubicBezTo>
                    <a:pt x="7039" y="42461"/>
                    <a:pt x="3467" y="42021"/>
                    <a:pt x="0" y="41159"/>
                  </a:cubicBezTo>
                  <a:lnTo>
                    <a:pt x="0" y="41714"/>
                  </a:lnTo>
                  <a:cubicBezTo>
                    <a:pt x="3338" y="42526"/>
                    <a:pt x="6798" y="42925"/>
                    <a:pt x="10266" y="42925"/>
                  </a:cubicBezTo>
                  <a:cubicBezTo>
                    <a:pt x="18388" y="42925"/>
                    <a:pt x="26546" y="40738"/>
                    <a:pt x="33231" y="36565"/>
                  </a:cubicBezTo>
                  <a:cubicBezTo>
                    <a:pt x="36361" y="34618"/>
                    <a:pt x="38936" y="32120"/>
                    <a:pt x="41749" y="29832"/>
                  </a:cubicBezTo>
                  <a:cubicBezTo>
                    <a:pt x="45215" y="27017"/>
                    <a:pt x="49186" y="25198"/>
                    <a:pt x="53559" y="23885"/>
                  </a:cubicBezTo>
                  <a:cubicBezTo>
                    <a:pt x="60894" y="21684"/>
                    <a:pt x="68929" y="20701"/>
                    <a:pt x="75394" y="16550"/>
                  </a:cubicBezTo>
                  <a:cubicBezTo>
                    <a:pt x="81449" y="12662"/>
                    <a:pt x="84100" y="6484"/>
                    <a:pt x="847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5" name="Google Shape;195;p62"/>
          <p:cNvGrpSpPr/>
          <p:nvPr/>
        </p:nvGrpSpPr>
        <p:grpSpPr>
          <a:xfrm flipH="1" rot="10800000">
            <a:off x="-25151" y="4614086"/>
            <a:ext cx="1337524" cy="538259"/>
            <a:chOff x="0" y="0"/>
            <a:chExt cx="4110400" cy="2081433"/>
          </a:xfrm>
        </p:grpSpPr>
        <p:sp>
          <p:nvSpPr>
            <p:cNvPr id="196" name="Google Shape;196;p62"/>
            <p:cNvSpPr/>
            <p:nvPr/>
          </p:nvSpPr>
          <p:spPr>
            <a:xfrm>
              <a:off x="0" y="0"/>
              <a:ext cx="3927738" cy="1823224"/>
            </a:xfrm>
            <a:custGeom>
              <a:rect b="b" l="l" r="r" t="t"/>
              <a:pathLst>
                <a:path extrusionOk="0" h="37600" w="81001">
                  <a:moveTo>
                    <a:pt x="0" y="0"/>
                  </a:moveTo>
                  <a:lnTo>
                    <a:pt x="0" y="36376"/>
                  </a:lnTo>
                  <a:cubicBezTo>
                    <a:pt x="3199" y="37244"/>
                    <a:pt x="6695" y="37599"/>
                    <a:pt x="10044" y="37599"/>
                  </a:cubicBezTo>
                  <a:cubicBezTo>
                    <a:pt x="11787" y="37599"/>
                    <a:pt x="13491" y="37503"/>
                    <a:pt x="15091" y="37333"/>
                  </a:cubicBezTo>
                  <a:cubicBezTo>
                    <a:pt x="22554" y="36546"/>
                    <a:pt x="29715" y="33845"/>
                    <a:pt x="35908" y="29936"/>
                  </a:cubicBezTo>
                  <a:cubicBezTo>
                    <a:pt x="40052" y="27315"/>
                    <a:pt x="43812" y="24142"/>
                    <a:pt x="48269" y="21992"/>
                  </a:cubicBezTo>
                  <a:cubicBezTo>
                    <a:pt x="56768" y="17884"/>
                    <a:pt x="67464" y="17641"/>
                    <a:pt x="74626" y="11749"/>
                  </a:cubicBezTo>
                  <a:cubicBezTo>
                    <a:pt x="77602" y="9301"/>
                    <a:pt x="79731" y="5988"/>
                    <a:pt x="80619" y="2405"/>
                  </a:cubicBezTo>
                  <a:cubicBezTo>
                    <a:pt x="80815" y="1615"/>
                    <a:pt x="80949" y="813"/>
                    <a:pt x="810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97;p62"/>
            <p:cNvSpPr/>
            <p:nvPr/>
          </p:nvSpPr>
          <p:spPr>
            <a:xfrm>
              <a:off x="1600" y="0"/>
              <a:ext cx="4108800" cy="2081433"/>
            </a:xfrm>
            <a:custGeom>
              <a:rect b="b" l="l" r="r" t="t"/>
              <a:pathLst>
                <a:path extrusionOk="0" h="42925" w="84735">
                  <a:moveTo>
                    <a:pt x="84368" y="0"/>
                  </a:moveTo>
                  <a:cubicBezTo>
                    <a:pt x="83487" y="6317"/>
                    <a:pt x="81163" y="12300"/>
                    <a:pt x="75126" y="16126"/>
                  </a:cubicBezTo>
                  <a:cubicBezTo>
                    <a:pt x="68940" y="20045"/>
                    <a:pt x="61409" y="21180"/>
                    <a:pt x="54382" y="23218"/>
                  </a:cubicBezTo>
                  <a:cubicBezTo>
                    <a:pt x="50952" y="24214"/>
                    <a:pt x="47546" y="25444"/>
                    <a:pt x="44549" y="27300"/>
                  </a:cubicBezTo>
                  <a:cubicBezTo>
                    <a:pt x="41463" y="29211"/>
                    <a:pt x="38964" y="31768"/>
                    <a:pt x="36154" y="33979"/>
                  </a:cubicBezTo>
                  <a:cubicBezTo>
                    <a:pt x="30784" y="38193"/>
                    <a:pt x="24087" y="40945"/>
                    <a:pt x="17132" y="41978"/>
                  </a:cubicBezTo>
                  <a:cubicBezTo>
                    <a:pt x="14971" y="42301"/>
                    <a:pt x="12798" y="42461"/>
                    <a:pt x="10633" y="42461"/>
                  </a:cubicBezTo>
                  <a:cubicBezTo>
                    <a:pt x="7039" y="42461"/>
                    <a:pt x="3467" y="42021"/>
                    <a:pt x="0" y="41159"/>
                  </a:cubicBezTo>
                  <a:lnTo>
                    <a:pt x="0" y="41714"/>
                  </a:lnTo>
                  <a:cubicBezTo>
                    <a:pt x="3338" y="42526"/>
                    <a:pt x="6798" y="42925"/>
                    <a:pt x="10266" y="42925"/>
                  </a:cubicBezTo>
                  <a:cubicBezTo>
                    <a:pt x="18388" y="42925"/>
                    <a:pt x="26546" y="40738"/>
                    <a:pt x="33231" y="36565"/>
                  </a:cubicBezTo>
                  <a:cubicBezTo>
                    <a:pt x="36361" y="34618"/>
                    <a:pt x="38936" y="32120"/>
                    <a:pt x="41749" y="29832"/>
                  </a:cubicBezTo>
                  <a:cubicBezTo>
                    <a:pt x="45215" y="27017"/>
                    <a:pt x="49186" y="25198"/>
                    <a:pt x="53559" y="23885"/>
                  </a:cubicBezTo>
                  <a:cubicBezTo>
                    <a:pt x="60894" y="21684"/>
                    <a:pt x="68929" y="20701"/>
                    <a:pt x="75394" y="16550"/>
                  </a:cubicBezTo>
                  <a:cubicBezTo>
                    <a:pt x="81449" y="12662"/>
                    <a:pt x="84100" y="6484"/>
                    <a:pt x="847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8" name="Google Shape;198;p62"/>
          <p:cNvGrpSpPr/>
          <p:nvPr/>
        </p:nvGrpSpPr>
        <p:grpSpPr>
          <a:xfrm>
            <a:off x="7017709" y="-22374"/>
            <a:ext cx="2155884" cy="1091701"/>
            <a:chOff x="5540494" y="-3"/>
            <a:chExt cx="3593739" cy="1819805"/>
          </a:xfrm>
        </p:grpSpPr>
        <p:sp>
          <p:nvSpPr>
            <p:cNvPr id="199" name="Google Shape;199;p62"/>
            <p:cNvSpPr/>
            <p:nvPr/>
          </p:nvSpPr>
          <p:spPr>
            <a:xfrm flipH="1">
              <a:off x="5700196" y="-3"/>
              <a:ext cx="3434037" cy="1594052"/>
            </a:xfrm>
            <a:custGeom>
              <a:rect b="b" l="l" r="r" t="t"/>
              <a:pathLst>
                <a:path extrusionOk="0" h="37600" w="81001">
                  <a:moveTo>
                    <a:pt x="0" y="0"/>
                  </a:moveTo>
                  <a:lnTo>
                    <a:pt x="0" y="36376"/>
                  </a:lnTo>
                  <a:cubicBezTo>
                    <a:pt x="3199" y="37244"/>
                    <a:pt x="6695" y="37599"/>
                    <a:pt x="10044" y="37599"/>
                  </a:cubicBezTo>
                  <a:cubicBezTo>
                    <a:pt x="11787" y="37599"/>
                    <a:pt x="13491" y="37503"/>
                    <a:pt x="15091" y="37333"/>
                  </a:cubicBezTo>
                  <a:cubicBezTo>
                    <a:pt x="22554" y="36546"/>
                    <a:pt x="29715" y="33845"/>
                    <a:pt x="35908" y="29936"/>
                  </a:cubicBezTo>
                  <a:cubicBezTo>
                    <a:pt x="40052" y="27315"/>
                    <a:pt x="43812" y="24142"/>
                    <a:pt x="48269" y="21992"/>
                  </a:cubicBezTo>
                  <a:cubicBezTo>
                    <a:pt x="56768" y="17884"/>
                    <a:pt x="67464" y="17641"/>
                    <a:pt x="74626" y="11749"/>
                  </a:cubicBezTo>
                  <a:cubicBezTo>
                    <a:pt x="77602" y="9301"/>
                    <a:pt x="79731" y="5988"/>
                    <a:pt x="80619" y="2405"/>
                  </a:cubicBezTo>
                  <a:cubicBezTo>
                    <a:pt x="80815" y="1615"/>
                    <a:pt x="80949" y="813"/>
                    <a:pt x="810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200;p62"/>
            <p:cNvSpPr/>
            <p:nvPr/>
          </p:nvSpPr>
          <p:spPr>
            <a:xfrm flipH="1">
              <a:off x="5540494" y="-3"/>
              <a:ext cx="3592340" cy="1819805"/>
            </a:xfrm>
            <a:custGeom>
              <a:rect b="b" l="l" r="r" t="t"/>
              <a:pathLst>
                <a:path extrusionOk="0" h="42925" w="84735">
                  <a:moveTo>
                    <a:pt x="84368" y="0"/>
                  </a:moveTo>
                  <a:cubicBezTo>
                    <a:pt x="83487" y="6317"/>
                    <a:pt x="81163" y="12300"/>
                    <a:pt x="75126" y="16126"/>
                  </a:cubicBezTo>
                  <a:cubicBezTo>
                    <a:pt x="68940" y="20045"/>
                    <a:pt x="61409" y="21180"/>
                    <a:pt x="54382" y="23218"/>
                  </a:cubicBezTo>
                  <a:cubicBezTo>
                    <a:pt x="50952" y="24214"/>
                    <a:pt x="47546" y="25444"/>
                    <a:pt x="44549" y="27300"/>
                  </a:cubicBezTo>
                  <a:cubicBezTo>
                    <a:pt x="41463" y="29211"/>
                    <a:pt x="38964" y="31768"/>
                    <a:pt x="36154" y="33979"/>
                  </a:cubicBezTo>
                  <a:cubicBezTo>
                    <a:pt x="30784" y="38193"/>
                    <a:pt x="24087" y="40945"/>
                    <a:pt x="17132" y="41978"/>
                  </a:cubicBezTo>
                  <a:cubicBezTo>
                    <a:pt x="14971" y="42301"/>
                    <a:pt x="12798" y="42461"/>
                    <a:pt x="10633" y="42461"/>
                  </a:cubicBezTo>
                  <a:cubicBezTo>
                    <a:pt x="7039" y="42461"/>
                    <a:pt x="3467" y="42021"/>
                    <a:pt x="0" y="41159"/>
                  </a:cubicBezTo>
                  <a:lnTo>
                    <a:pt x="0" y="41714"/>
                  </a:lnTo>
                  <a:cubicBezTo>
                    <a:pt x="3338" y="42526"/>
                    <a:pt x="6798" y="42925"/>
                    <a:pt x="10266" y="42925"/>
                  </a:cubicBezTo>
                  <a:cubicBezTo>
                    <a:pt x="18388" y="42925"/>
                    <a:pt x="26546" y="40738"/>
                    <a:pt x="33231" y="36565"/>
                  </a:cubicBezTo>
                  <a:cubicBezTo>
                    <a:pt x="36361" y="34618"/>
                    <a:pt x="38936" y="32120"/>
                    <a:pt x="41749" y="29832"/>
                  </a:cubicBezTo>
                  <a:cubicBezTo>
                    <a:pt x="45215" y="27017"/>
                    <a:pt x="49186" y="25198"/>
                    <a:pt x="53559" y="23885"/>
                  </a:cubicBezTo>
                  <a:cubicBezTo>
                    <a:pt x="60894" y="21684"/>
                    <a:pt x="68929" y="20701"/>
                    <a:pt x="75394" y="16550"/>
                  </a:cubicBezTo>
                  <a:cubicBezTo>
                    <a:pt x="81449" y="12662"/>
                    <a:pt x="84100" y="6484"/>
                    <a:pt x="847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 1">
  <p:cSld name="CUSTOM_3"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63"/>
          <p:cNvSpPr txBox="1"/>
          <p:nvPr>
            <p:ph type="title"/>
          </p:nvPr>
        </p:nvSpPr>
        <p:spPr>
          <a:xfrm>
            <a:off x="867450" y="1778550"/>
            <a:ext cx="3141600" cy="120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300"/>
              <a:buNone/>
              <a:defRPr sz="96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300"/>
              <a:buNone/>
              <a:defRPr sz="103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300"/>
              <a:buNone/>
              <a:defRPr sz="103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300"/>
              <a:buNone/>
              <a:defRPr sz="103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300"/>
              <a:buNone/>
              <a:defRPr sz="103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300"/>
              <a:buNone/>
              <a:defRPr sz="103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300"/>
              <a:buNone/>
              <a:defRPr sz="103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300"/>
              <a:buNone/>
              <a:defRPr sz="103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300"/>
              <a:buNone/>
              <a:defRPr sz="103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03" name="Google Shape;203;p63"/>
          <p:cNvSpPr txBox="1"/>
          <p:nvPr>
            <p:ph idx="2" type="title"/>
          </p:nvPr>
        </p:nvSpPr>
        <p:spPr>
          <a:xfrm>
            <a:off x="867451" y="2984250"/>
            <a:ext cx="3141600" cy="38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b="0" sz="1800">
                <a:latin typeface="Questrial"/>
                <a:ea typeface="Questrial"/>
                <a:cs typeface="Questrial"/>
                <a:sym typeface="Quest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04" name="Google Shape;204;p63"/>
          <p:cNvSpPr/>
          <p:nvPr/>
        </p:nvSpPr>
        <p:spPr>
          <a:xfrm rot="10800000">
            <a:off x="2774646" y="807527"/>
            <a:ext cx="198201" cy="199045"/>
          </a:xfrm>
          <a:custGeom>
            <a:rect b="b" l="l" r="r" t="t"/>
            <a:pathLst>
              <a:path extrusionOk="0" fill="none" h="3773" w="3757">
                <a:moveTo>
                  <a:pt x="3757" y="1879"/>
                </a:moveTo>
                <a:lnTo>
                  <a:pt x="1879" y="3773"/>
                </a:lnTo>
                <a:lnTo>
                  <a:pt x="0" y="1879"/>
                </a:lnTo>
                <a:lnTo>
                  <a:pt x="1879" y="0"/>
                </a:lnTo>
                <a:close/>
              </a:path>
            </a:pathLst>
          </a:custGeom>
          <a:noFill/>
          <a:ln cap="flat" cmpd="sng" w="28575">
            <a:solidFill>
              <a:schemeClr val="accent2"/>
            </a:solidFill>
            <a:prstDash val="solid"/>
            <a:miter lim="15917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p63"/>
          <p:cNvSpPr/>
          <p:nvPr/>
        </p:nvSpPr>
        <p:spPr>
          <a:xfrm rot="10800000">
            <a:off x="528281" y="352950"/>
            <a:ext cx="373542" cy="370655"/>
          </a:xfrm>
          <a:custGeom>
            <a:rect b="b" l="l" r="r" t="t"/>
            <a:pathLst>
              <a:path extrusionOk="0" h="2054" w="2070">
                <a:moveTo>
                  <a:pt x="1035" y="0"/>
                </a:moveTo>
                <a:lnTo>
                  <a:pt x="0" y="1035"/>
                </a:lnTo>
                <a:lnTo>
                  <a:pt x="1035" y="2054"/>
                </a:lnTo>
                <a:lnTo>
                  <a:pt x="2070" y="1035"/>
                </a:lnTo>
                <a:lnTo>
                  <a:pt x="103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p63"/>
          <p:cNvSpPr/>
          <p:nvPr/>
        </p:nvSpPr>
        <p:spPr>
          <a:xfrm rot="10800000">
            <a:off x="2415999" y="4414833"/>
            <a:ext cx="358649" cy="380781"/>
          </a:xfrm>
          <a:custGeom>
            <a:rect b="b" l="l" r="r" t="t"/>
            <a:pathLst>
              <a:path extrusionOk="0" fill="none" h="4665" w="4394">
                <a:moveTo>
                  <a:pt x="446" y="1481"/>
                </a:moveTo>
                <a:cubicBezTo>
                  <a:pt x="1178" y="1"/>
                  <a:pt x="3327" y="128"/>
                  <a:pt x="3852" y="1688"/>
                </a:cubicBezTo>
                <a:cubicBezTo>
                  <a:pt x="4394" y="3248"/>
                  <a:pt x="2786" y="4665"/>
                  <a:pt x="1306" y="3948"/>
                </a:cubicBezTo>
                <a:cubicBezTo>
                  <a:pt x="382" y="3503"/>
                  <a:pt x="0" y="2388"/>
                  <a:pt x="446" y="1481"/>
                </a:cubicBezTo>
                <a:close/>
              </a:path>
            </a:pathLst>
          </a:custGeom>
          <a:solidFill>
            <a:schemeClr val="dk2"/>
          </a:solidFill>
          <a:ln cap="flat" cmpd="sng" w="28575">
            <a:solidFill>
              <a:schemeClr val="dk2"/>
            </a:solidFill>
            <a:prstDash val="solid"/>
            <a:miter lim="15917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7" name="Google Shape;207;p63"/>
          <p:cNvGrpSpPr/>
          <p:nvPr/>
        </p:nvGrpSpPr>
        <p:grpSpPr>
          <a:xfrm flipH="1" rot="10800000">
            <a:off x="-25151" y="4628887"/>
            <a:ext cx="1337524" cy="538259"/>
            <a:chOff x="0" y="0"/>
            <a:chExt cx="4110400" cy="2081433"/>
          </a:xfrm>
        </p:grpSpPr>
        <p:sp>
          <p:nvSpPr>
            <p:cNvPr id="208" name="Google Shape;208;p63"/>
            <p:cNvSpPr/>
            <p:nvPr/>
          </p:nvSpPr>
          <p:spPr>
            <a:xfrm>
              <a:off x="0" y="0"/>
              <a:ext cx="3927738" cy="1823224"/>
            </a:xfrm>
            <a:custGeom>
              <a:rect b="b" l="l" r="r" t="t"/>
              <a:pathLst>
                <a:path extrusionOk="0" h="37600" w="81001">
                  <a:moveTo>
                    <a:pt x="0" y="0"/>
                  </a:moveTo>
                  <a:lnTo>
                    <a:pt x="0" y="36376"/>
                  </a:lnTo>
                  <a:cubicBezTo>
                    <a:pt x="3199" y="37244"/>
                    <a:pt x="6695" y="37599"/>
                    <a:pt x="10044" y="37599"/>
                  </a:cubicBezTo>
                  <a:cubicBezTo>
                    <a:pt x="11787" y="37599"/>
                    <a:pt x="13491" y="37503"/>
                    <a:pt x="15091" y="37333"/>
                  </a:cubicBezTo>
                  <a:cubicBezTo>
                    <a:pt x="22554" y="36546"/>
                    <a:pt x="29715" y="33845"/>
                    <a:pt x="35908" y="29936"/>
                  </a:cubicBezTo>
                  <a:cubicBezTo>
                    <a:pt x="40052" y="27315"/>
                    <a:pt x="43812" y="24142"/>
                    <a:pt x="48269" y="21992"/>
                  </a:cubicBezTo>
                  <a:cubicBezTo>
                    <a:pt x="56768" y="17884"/>
                    <a:pt x="67464" y="17641"/>
                    <a:pt x="74626" y="11749"/>
                  </a:cubicBezTo>
                  <a:cubicBezTo>
                    <a:pt x="77602" y="9301"/>
                    <a:pt x="79731" y="5988"/>
                    <a:pt x="80619" y="2405"/>
                  </a:cubicBezTo>
                  <a:cubicBezTo>
                    <a:pt x="80815" y="1615"/>
                    <a:pt x="80949" y="813"/>
                    <a:pt x="810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09;p63"/>
            <p:cNvSpPr/>
            <p:nvPr/>
          </p:nvSpPr>
          <p:spPr>
            <a:xfrm>
              <a:off x="1600" y="0"/>
              <a:ext cx="4108800" cy="2081433"/>
            </a:xfrm>
            <a:custGeom>
              <a:rect b="b" l="l" r="r" t="t"/>
              <a:pathLst>
                <a:path extrusionOk="0" h="42925" w="84735">
                  <a:moveTo>
                    <a:pt x="84368" y="0"/>
                  </a:moveTo>
                  <a:cubicBezTo>
                    <a:pt x="83487" y="6317"/>
                    <a:pt x="81163" y="12300"/>
                    <a:pt x="75126" y="16126"/>
                  </a:cubicBezTo>
                  <a:cubicBezTo>
                    <a:pt x="68940" y="20045"/>
                    <a:pt x="61409" y="21180"/>
                    <a:pt x="54382" y="23218"/>
                  </a:cubicBezTo>
                  <a:cubicBezTo>
                    <a:pt x="50952" y="24214"/>
                    <a:pt x="47546" y="25444"/>
                    <a:pt x="44549" y="27300"/>
                  </a:cubicBezTo>
                  <a:cubicBezTo>
                    <a:pt x="41463" y="29211"/>
                    <a:pt x="38964" y="31768"/>
                    <a:pt x="36154" y="33979"/>
                  </a:cubicBezTo>
                  <a:cubicBezTo>
                    <a:pt x="30784" y="38193"/>
                    <a:pt x="24087" y="40945"/>
                    <a:pt x="17132" y="41978"/>
                  </a:cubicBezTo>
                  <a:cubicBezTo>
                    <a:pt x="14971" y="42301"/>
                    <a:pt x="12798" y="42461"/>
                    <a:pt x="10633" y="42461"/>
                  </a:cubicBezTo>
                  <a:cubicBezTo>
                    <a:pt x="7039" y="42461"/>
                    <a:pt x="3467" y="42021"/>
                    <a:pt x="0" y="41159"/>
                  </a:cubicBezTo>
                  <a:lnTo>
                    <a:pt x="0" y="41714"/>
                  </a:lnTo>
                  <a:cubicBezTo>
                    <a:pt x="3338" y="42526"/>
                    <a:pt x="6798" y="42925"/>
                    <a:pt x="10266" y="42925"/>
                  </a:cubicBezTo>
                  <a:cubicBezTo>
                    <a:pt x="18388" y="42925"/>
                    <a:pt x="26546" y="40738"/>
                    <a:pt x="33231" y="36565"/>
                  </a:cubicBezTo>
                  <a:cubicBezTo>
                    <a:pt x="36361" y="34618"/>
                    <a:pt x="38936" y="32120"/>
                    <a:pt x="41749" y="29832"/>
                  </a:cubicBezTo>
                  <a:cubicBezTo>
                    <a:pt x="45215" y="27017"/>
                    <a:pt x="49186" y="25198"/>
                    <a:pt x="53559" y="23885"/>
                  </a:cubicBezTo>
                  <a:cubicBezTo>
                    <a:pt x="60894" y="21684"/>
                    <a:pt x="68929" y="20701"/>
                    <a:pt x="75394" y="16550"/>
                  </a:cubicBezTo>
                  <a:cubicBezTo>
                    <a:pt x="81449" y="12662"/>
                    <a:pt x="84100" y="6484"/>
                    <a:pt x="847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">
  <p:cSld name="ONE_COLUMN_TEXT_1_4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64"/>
          <p:cNvSpPr/>
          <p:nvPr/>
        </p:nvSpPr>
        <p:spPr>
          <a:xfrm flipH="1" rot="10800000">
            <a:off x="3146633" y="4092698"/>
            <a:ext cx="198201" cy="199045"/>
          </a:xfrm>
          <a:custGeom>
            <a:rect b="b" l="l" r="r" t="t"/>
            <a:pathLst>
              <a:path extrusionOk="0" fill="none" h="3773" w="3757">
                <a:moveTo>
                  <a:pt x="3757" y="1879"/>
                </a:moveTo>
                <a:lnTo>
                  <a:pt x="1879" y="3773"/>
                </a:lnTo>
                <a:lnTo>
                  <a:pt x="0" y="1879"/>
                </a:lnTo>
                <a:lnTo>
                  <a:pt x="1879" y="0"/>
                </a:lnTo>
                <a:close/>
              </a:path>
            </a:pathLst>
          </a:custGeom>
          <a:noFill/>
          <a:ln cap="flat" cmpd="sng" w="28575">
            <a:solidFill>
              <a:schemeClr val="accent2"/>
            </a:solidFill>
            <a:prstDash val="solid"/>
            <a:miter lim="15917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64"/>
          <p:cNvSpPr/>
          <p:nvPr/>
        </p:nvSpPr>
        <p:spPr>
          <a:xfrm flipH="1" rot="10800000">
            <a:off x="528281" y="4457759"/>
            <a:ext cx="373542" cy="370655"/>
          </a:xfrm>
          <a:custGeom>
            <a:rect b="b" l="l" r="r" t="t"/>
            <a:pathLst>
              <a:path extrusionOk="0" h="2054" w="2070">
                <a:moveTo>
                  <a:pt x="1035" y="0"/>
                </a:moveTo>
                <a:lnTo>
                  <a:pt x="0" y="1035"/>
                </a:lnTo>
                <a:lnTo>
                  <a:pt x="1035" y="2054"/>
                </a:lnTo>
                <a:lnTo>
                  <a:pt x="2070" y="1035"/>
                </a:lnTo>
                <a:lnTo>
                  <a:pt x="103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64"/>
          <p:cNvSpPr/>
          <p:nvPr/>
        </p:nvSpPr>
        <p:spPr>
          <a:xfrm flipH="1" rot="10800000">
            <a:off x="8123631" y="347892"/>
            <a:ext cx="358649" cy="380781"/>
          </a:xfrm>
          <a:custGeom>
            <a:rect b="b" l="l" r="r" t="t"/>
            <a:pathLst>
              <a:path extrusionOk="0" fill="none" h="4665" w="4394">
                <a:moveTo>
                  <a:pt x="446" y="1481"/>
                </a:moveTo>
                <a:cubicBezTo>
                  <a:pt x="1178" y="1"/>
                  <a:pt x="3327" y="128"/>
                  <a:pt x="3852" y="1688"/>
                </a:cubicBezTo>
                <a:cubicBezTo>
                  <a:pt x="4394" y="3248"/>
                  <a:pt x="2786" y="4665"/>
                  <a:pt x="1306" y="3948"/>
                </a:cubicBezTo>
                <a:cubicBezTo>
                  <a:pt x="382" y="3503"/>
                  <a:pt x="0" y="2388"/>
                  <a:pt x="446" y="1481"/>
                </a:cubicBezTo>
                <a:close/>
              </a:path>
            </a:pathLst>
          </a:custGeom>
          <a:solidFill>
            <a:schemeClr val="dk2"/>
          </a:solidFill>
          <a:ln cap="flat" cmpd="sng" w="28575">
            <a:solidFill>
              <a:schemeClr val="dk2"/>
            </a:solidFill>
            <a:prstDash val="solid"/>
            <a:miter lim="15917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64"/>
          <p:cNvSpPr/>
          <p:nvPr/>
        </p:nvSpPr>
        <p:spPr>
          <a:xfrm flipH="1" rot="10800000">
            <a:off x="615537" y="2857592"/>
            <a:ext cx="199045" cy="199097"/>
          </a:xfrm>
          <a:custGeom>
            <a:rect b="b" l="l" r="r" t="t"/>
            <a:pathLst>
              <a:path extrusionOk="0" h="3774" w="3773">
                <a:moveTo>
                  <a:pt x="1894" y="1"/>
                </a:moveTo>
                <a:lnTo>
                  <a:pt x="0" y="1879"/>
                </a:lnTo>
                <a:lnTo>
                  <a:pt x="1894" y="3773"/>
                </a:lnTo>
                <a:lnTo>
                  <a:pt x="3773" y="1879"/>
                </a:lnTo>
                <a:lnTo>
                  <a:pt x="189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64"/>
          <p:cNvSpPr/>
          <p:nvPr/>
        </p:nvSpPr>
        <p:spPr>
          <a:xfrm flipH="1" rot="10800000">
            <a:off x="2723574" y="777454"/>
            <a:ext cx="341098" cy="339652"/>
          </a:xfrm>
          <a:custGeom>
            <a:rect b="b" l="l" r="r" t="t"/>
            <a:pathLst>
              <a:path extrusionOk="0" fill="none" h="3757" w="3773">
                <a:moveTo>
                  <a:pt x="3773" y="1879"/>
                </a:moveTo>
                <a:lnTo>
                  <a:pt x="1878" y="3757"/>
                </a:lnTo>
                <a:lnTo>
                  <a:pt x="0" y="1879"/>
                </a:lnTo>
                <a:lnTo>
                  <a:pt x="1878" y="0"/>
                </a:lnTo>
                <a:close/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15917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p64"/>
          <p:cNvSpPr/>
          <p:nvPr/>
        </p:nvSpPr>
        <p:spPr>
          <a:xfrm flipH="1" rot="10800000">
            <a:off x="8332958" y="2964473"/>
            <a:ext cx="198201" cy="199045"/>
          </a:xfrm>
          <a:custGeom>
            <a:rect b="b" l="l" r="r" t="t"/>
            <a:pathLst>
              <a:path extrusionOk="0" fill="none" h="3773" w="3757">
                <a:moveTo>
                  <a:pt x="3757" y="1879"/>
                </a:moveTo>
                <a:lnTo>
                  <a:pt x="1879" y="3773"/>
                </a:lnTo>
                <a:lnTo>
                  <a:pt x="0" y="1879"/>
                </a:lnTo>
                <a:lnTo>
                  <a:pt x="1879" y="0"/>
                </a:lnTo>
                <a:close/>
              </a:path>
            </a:pathLst>
          </a:custGeom>
          <a:noFill/>
          <a:ln cap="flat" cmpd="sng" w="28575">
            <a:solidFill>
              <a:schemeClr val="accent2"/>
            </a:solidFill>
            <a:prstDash val="solid"/>
            <a:miter lim="15917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p64"/>
          <p:cNvSpPr/>
          <p:nvPr/>
        </p:nvSpPr>
        <p:spPr>
          <a:xfrm flipH="1" rot="10800000">
            <a:off x="5800812" y="4543530"/>
            <a:ext cx="199045" cy="199097"/>
          </a:xfrm>
          <a:custGeom>
            <a:rect b="b" l="l" r="r" t="t"/>
            <a:pathLst>
              <a:path extrusionOk="0" h="3774" w="3773">
                <a:moveTo>
                  <a:pt x="1894" y="1"/>
                </a:moveTo>
                <a:lnTo>
                  <a:pt x="0" y="1879"/>
                </a:lnTo>
                <a:lnTo>
                  <a:pt x="1894" y="3773"/>
                </a:lnTo>
                <a:lnTo>
                  <a:pt x="3773" y="1879"/>
                </a:lnTo>
                <a:lnTo>
                  <a:pt x="189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p64"/>
          <p:cNvSpPr txBox="1"/>
          <p:nvPr>
            <p:ph type="title"/>
          </p:nvPr>
        </p:nvSpPr>
        <p:spPr>
          <a:xfrm>
            <a:off x="618075" y="499425"/>
            <a:ext cx="7914900" cy="34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9" name="Google Shape;219;p64"/>
          <p:cNvSpPr txBox="1"/>
          <p:nvPr>
            <p:ph idx="2" type="title"/>
          </p:nvPr>
        </p:nvSpPr>
        <p:spPr>
          <a:xfrm>
            <a:off x="3501913" y="2769850"/>
            <a:ext cx="21438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0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20" name="Google Shape;220;p64"/>
          <p:cNvSpPr txBox="1"/>
          <p:nvPr>
            <p:ph idx="1" type="subTitle"/>
          </p:nvPr>
        </p:nvSpPr>
        <p:spPr>
          <a:xfrm>
            <a:off x="3584965" y="3160750"/>
            <a:ext cx="1977600" cy="86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1" name="Google Shape;221;p64"/>
          <p:cNvSpPr txBox="1"/>
          <p:nvPr>
            <p:ph idx="3" type="title"/>
          </p:nvPr>
        </p:nvSpPr>
        <p:spPr>
          <a:xfrm>
            <a:off x="968076" y="2769850"/>
            <a:ext cx="21438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0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22" name="Google Shape;222;p64"/>
          <p:cNvSpPr txBox="1"/>
          <p:nvPr>
            <p:ph idx="4" type="subTitle"/>
          </p:nvPr>
        </p:nvSpPr>
        <p:spPr>
          <a:xfrm>
            <a:off x="1054200" y="3166400"/>
            <a:ext cx="1971600" cy="83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3" name="Google Shape;223;p64"/>
          <p:cNvSpPr txBox="1"/>
          <p:nvPr>
            <p:ph idx="5" type="title"/>
          </p:nvPr>
        </p:nvSpPr>
        <p:spPr>
          <a:xfrm>
            <a:off x="6035755" y="2769850"/>
            <a:ext cx="23160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0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24" name="Google Shape;224;p64"/>
          <p:cNvSpPr txBox="1"/>
          <p:nvPr>
            <p:ph idx="6" type="subTitle"/>
          </p:nvPr>
        </p:nvSpPr>
        <p:spPr>
          <a:xfrm>
            <a:off x="6121813" y="3160750"/>
            <a:ext cx="2143800" cy="86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25" name="Google Shape;225;p64"/>
          <p:cNvGrpSpPr/>
          <p:nvPr/>
        </p:nvGrpSpPr>
        <p:grpSpPr>
          <a:xfrm>
            <a:off x="7020444" y="4387793"/>
            <a:ext cx="2153521" cy="785375"/>
            <a:chOff x="2918906" y="3172692"/>
            <a:chExt cx="6233056" cy="1970828"/>
          </a:xfrm>
        </p:grpSpPr>
        <p:sp>
          <p:nvSpPr>
            <p:cNvPr id="226" name="Google Shape;226;p64"/>
            <p:cNvSpPr/>
            <p:nvPr/>
          </p:nvSpPr>
          <p:spPr>
            <a:xfrm>
              <a:off x="3508550" y="3397927"/>
              <a:ext cx="5643412" cy="1745592"/>
            </a:xfrm>
            <a:custGeom>
              <a:rect b="b" l="l" r="r" t="t"/>
              <a:pathLst>
                <a:path extrusionOk="0" h="35999" w="116383">
                  <a:moveTo>
                    <a:pt x="116382" y="0"/>
                  </a:moveTo>
                  <a:cubicBezTo>
                    <a:pt x="114870" y="113"/>
                    <a:pt x="113372" y="360"/>
                    <a:pt x="111915" y="740"/>
                  </a:cubicBezTo>
                  <a:cubicBezTo>
                    <a:pt x="104387" y="2702"/>
                    <a:pt x="97955" y="7673"/>
                    <a:pt x="90229" y="8808"/>
                  </a:cubicBezTo>
                  <a:cubicBezTo>
                    <a:pt x="89005" y="8988"/>
                    <a:pt x="87786" y="9067"/>
                    <a:pt x="86570" y="9067"/>
                  </a:cubicBezTo>
                  <a:cubicBezTo>
                    <a:pt x="77629" y="9067"/>
                    <a:pt x="68852" y="4767"/>
                    <a:pt x="59753" y="4381"/>
                  </a:cubicBezTo>
                  <a:cubicBezTo>
                    <a:pt x="59290" y="4361"/>
                    <a:pt x="58829" y="4352"/>
                    <a:pt x="58371" y="4352"/>
                  </a:cubicBezTo>
                  <a:cubicBezTo>
                    <a:pt x="45111" y="4352"/>
                    <a:pt x="33357" y="12414"/>
                    <a:pt x="23210" y="20447"/>
                  </a:cubicBezTo>
                  <a:cubicBezTo>
                    <a:pt x="19465" y="23409"/>
                    <a:pt x="15741" y="26401"/>
                    <a:pt x="11810" y="29149"/>
                  </a:cubicBezTo>
                  <a:cubicBezTo>
                    <a:pt x="8289" y="31616"/>
                    <a:pt x="4606" y="33910"/>
                    <a:pt x="635" y="35720"/>
                  </a:cubicBezTo>
                  <a:cubicBezTo>
                    <a:pt x="429" y="35814"/>
                    <a:pt x="215" y="35908"/>
                    <a:pt x="1" y="35999"/>
                  </a:cubicBezTo>
                  <a:lnTo>
                    <a:pt x="116382" y="35999"/>
                  </a:lnTo>
                  <a:lnTo>
                    <a:pt x="11638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27;p64"/>
            <p:cNvSpPr/>
            <p:nvPr/>
          </p:nvSpPr>
          <p:spPr>
            <a:xfrm>
              <a:off x="2918906" y="3172692"/>
              <a:ext cx="6228153" cy="1970828"/>
            </a:xfrm>
            <a:custGeom>
              <a:rect b="b" l="l" r="r" t="t"/>
              <a:pathLst>
                <a:path extrusionOk="0" h="40644" w="128442">
                  <a:moveTo>
                    <a:pt x="128441" y="1"/>
                  </a:moveTo>
                  <a:cubicBezTo>
                    <a:pt x="125131" y="777"/>
                    <a:pt x="121893" y="1835"/>
                    <a:pt x="118767" y="3094"/>
                  </a:cubicBezTo>
                  <a:cubicBezTo>
                    <a:pt x="113989" y="5015"/>
                    <a:pt x="109572" y="7840"/>
                    <a:pt x="104535" y="9204"/>
                  </a:cubicBezTo>
                  <a:cubicBezTo>
                    <a:pt x="102911" y="9643"/>
                    <a:pt x="101306" y="9828"/>
                    <a:pt x="99716" y="9828"/>
                  </a:cubicBezTo>
                  <a:cubicBezTo>
                    <a:pt x="95941" y="9828"/>
                    <a:pt x="92249" y="8786"/>
                    <a:pt x="88567" y="7641"/>
                  </a:cubicBezTo>
                  <a:cubicBezTo>
                    <a:pt x="83817" y="6158"/>
                    <a:pt x="79118" y="4986"/>
                    <a:pt x="74085" y="4711"/>
                  </a:cubicBezTo>
                  <a:cubicBezTo>
                    <a:pt x="73142" y="4660"/>
                    <a:pt x="72199" y="4635"/>
                    <a:pt x="71258" y="4635"/>
                  </a:cubicBezTo>
                  <a:cubicBezTo>
                    <a:pt x="62202" y="4635"/>
                    <a:pt x="53271" y="6942"/>
                    <a:pt x="45201" y="10686"/>
                  </a:cubicBezTo>
                  <a:cubicBezTo>
                    <a:pt x="36191" y="14867"/>
                    <a:pt x="28637" y="20774"/>
                    <a:pt x="21223" y="26978"/>
                  </a:cubicBezTo>
                  <a:cubicBezTo>
                    <a:pt x="14689" y="32439"/>
                    <a:pt x="7745" y="37112"/>
                    <a:pt x="0" y="40644"/>
                  </a:cubicBezTo>
                  <a:lnTo>
                    <a:pt x="1443" y="40644"/>
                  </a:lnTo>
                  <a:cubicBezTo>
                    <a:pt x="6843" y="38138"/>
                    <a:pt x="11922" y="35071"/>
                    <a:pt x="16589" y="31488"/>
                  </a:cubicBezTo>
                  <a:cubicBezTo>
                    <a:pt x="24718" y="25234"/>
                    <a:pt x="32009" y="18330"/>
                    <a:pt x="41209" y="13334"/>
                  </a:cubicBezTo>
                  <a:cubicBezTo>
                    <a:pt x="50318" y="8388"/>
                    <a:pt x="60643" y="5181"/>
                    <a:pt x="71290" y="5181"/>
                  </a:cubicBezTo>
                  <a:cubicBezTo>
                    <a:pt x="71408" y="5181"/>
                    <a:pt x="71526" y="5181"/>
                    <a:pt x="71645" y="5182"/>
                  </a:cubicBezTo>
                  <a:cubicBezTo>
                    <a:pt x="77236" y="5222"/>
                    <a:pt x="82508" y="6320"/>
                    <a:pt x="87769" y="7960"/>
                  </a:cubicBezTo>
                  <a:cubicBezTo>
                    <a:pt x="91552" y="9137"/>
                    <a:pt x="95409" y="10341"/>
                    <a:pt x="99406" y="10341"/>
                  </a:cubicBezTo>
                  <a:cubicBezTo>
                    <a:pt x="100099" y="10341"/>
                    <a:pt x="100795" y="10305"/>
                    <a:pt x="101497" y="10226"/>
                  </a:cubicBezTo>
                  <a:cubicBezTo>
                    <a:pt x="106744" y="9635"/>
                    <a:pt x="111261" y="6919"/>
                    <a:pt x="115885" y="4794"/>
                  </a:cubicBezTo>
                  <a:cubicBezTo>
                    <a:pt x="119928" y="2938"/>
                    <a:pt x="124122" y="1556"/>
                    <a:pt x="128441" y="476"/>
                  </a:cubicBezTo>
                  <a:lnTo>
                    <a:pt x="12844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8" name="Google Shape;228;p64"/>
          <p:cNvGrpSpPr/>
          <p:nvPr/>
        </p:nvGrpSpPr>
        <p:grpSpPr>
          <a:xfrm>
            <a:off x="-29593" y="-14801"/>
            <a:ext cx="1704994" cy="863379"/>
            <a:chOff x="0" y="0"/>
            <a:chExt cx="4110400" cy="2081433"/>
          </a:xfrm>
        </p:grpSpPr>
        <p:sp>
          <p:nvSpPr>
            <p:cNvPr id="229" name="Google Shape;229;p64"/>
            <p:cNvSpPr/>
            <p:nvPr/>
          </p:nvSpPr>
          <p:spPr>
            <a:xfrm>
              <a:off x="0" y="0"/>
              <a:ext cx="3927738" cy="1823224"/>
            </a:xfrm>
            <a:custGeom>
              <a:rect b="b" l="l" r="r" t="t"/>
              <a:pathLst>
                <a:path extrusionOk="0" h="37600" w="81001">
                  <a:moveTo>
                    <a:pt x="0" y="0"/>
                  </a:moveTo>
                  <a:lnTo>
                    <a:pt x="0" y="36376"/>
                  </a:lnTo>
                  <a:cubicBezTo>
                    <a:pt x="3199" y="37244"/>
                    <a:pt x="6695" y="37599"/>
                    <a:pt x="10044" y="37599"/>
                  </a:cubicBezTo>
                  <a:cubicBezTo>
                    <a:pt x="11787" y="37599"/>
                    <a:pt x="13491" y="37503"/>
                    <a:pt x="15091" y="37333"/>
                  </a:cubicBezTo>
                  <a:cubicBezTo>
                    <a:pt x="22554" y="36546"/>
                    <a:pt x="29715" y="33845"/>
                    <a:pt x="35908" y="29936"/>
                  </a:cubicBezTo>
                  <a:cubicBezTo>
                    <a:pt x="40052" y="27315"/>
                    <a:pt x="43812" y="24142"/>
                    <a:pt x="48269" y="21992"/>
                  </a:cubicBezTo>
                  <a:cubicBezTo>
                    <a:pt x="56768" y="17884"/>
                    <a:pt x="67464" y="17641"/>
                    <a:pt x="74626" y="11749"/>
                  </a:cubicBezTo>
                  <a:cubicBezTo>
                    <a:pt x="77602" y="9301"/>
                    <a:pt x="79731" y="5988"/>
                    <a:pt x="80619" y="2405"/>
                  </a:cubicBezTo>
                  <a:cubicBezTo>
                    <a:pt x="80815" y="1615"/>
                    <a:pt x="80949" y="813"/>
                    <a:pt x="810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64"/>
            <p:cNvSpPr/>
            <p:nvPr/>
          </p:nvSpPr>
          <p:spPr>
            <a:xfrm>
              <a:off x="1600" y="0"/>
              <a:ext cx="4108800" cy="2081433"/>
            </a:xfrm>
            <a:custGeom>
              <a:rect b="b" l="l" r="r" t="t"/>
              <a:pathLst>
                <a:path extrusionOk="0" h="42925" w="84735">
                  <a:moveTo>
                    <a:pt x="84368" y="0"/>
                  </a:moveTo>
                  <a:cubicBezTo>
                    <a:pt x="83487" y="6317"/>
                    <a:pt x="81163" y="12300"/>
                    <a:pt x="75126" y="16126"/>
                  </a:cubicBezTo>
                  <a:cubicBezTo>
                    <a:pt x="68940" y="20045"/>
                    <a:pt x="61409" y="21180"/>
                    <a:pt x="54382" y="23218"/>
                  </a:cubicBezTo>
                  <a:cubicBezTo>
                    <a:pt x="50952" y="24214"/>
                    <a:pt x="47546" y="25444"/>
                    <a:pt x="44549" y="27300"/>
                  </a:cubicBezTo>
                  <a:cubicBezTo>
                    <a:pt x="41463" y="29211"/>
                    <a:pt x="38964" y="31768"/>
                    <a:pt x="36154" y="33979"/>
                  </a:cubicBezTo>
                  <a:cubicBezTo>
                    <a:pt x="30784" y="38193"/>
                    <a:pt x="24087" y="40945"/>
                    <a:pt x="17132" y="41978"/>
                  </a:cubicBezTo>
                  <a:cubicBezTo>
                    <a:pt x="14971" y="42301"/>
                    <a:pt x="12798" y="42461"/>
                    <a:pt x="10633" y="42461"/>
                  </a:cubicBezTo>
                  <a:cubicBezTo>
                    <a:pt x="7039" y="42461"/>
                    <a:pt x="3467" y="42021"/>
                    <a:pt x="0" y="41159"/>
                  </a:cubicBezTo>
                  <a:lnTo>
                    <a:pt x="0" y="41714"/>
                  </a:lnTo>
                  <a:cubicBezTo>
                    <a:pt x="3338" y="42526"/>
                    <a:pt x="6798" y="42925"/>
                    <a:pt x="10266" y="42925"/>
                  </a:cubicBezTo>
                  <a:cubicBezTo>
                    <a:pt x="18388" y="42925"/>
                    <a:pt x="26546" y="40738"/>
                    <a:pt x="33231" y="36565"/>
                  </a:cubicBezTo>
                  <a:cubicBezTo>
                    <a:pt x="36361" y="34618"/>
                    <a:pt x="38936" y="32120"/>
                    <a:pt x="41749" y="29832"/>
                  </a:cubicBezTo>
                  <a:cubicBezTo>
                    <a:pt x="45215" y="27017"/>
                    <a:pt x="49186" y="25198"/>
                    <a:pt x="53559" y="23885"/>
                  </a:cubicBezTo>
                  <a:cubicBezTo>
                    <a:pt x="60894" y="21684"/>
                    <a:pt x="68929" y="20701"/>
                    <a:pt x="75394" y="16550"/>
                  </a:cubicBezTo>
                  <a:cubicBezTo>
                    <a:pt x="81449" y="12662"/>
                    <a:pt x="84100" y="6484"/>
                    <a:pt x="847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65"/>
          <p:cNvSpPr/>
          <p:nvPr/>
        </p:nvSpPr>
        <p:spPr>
          <a:xfrm>
            <a:off x="1981323" y="4783688"/>
            <a:ext cx="198201" cy="199045"/>
          </a:xfrm>
          <a:custGeom>
            <a:rect b="b" l="l" r="r" t="t"/>
            <a:pathLst>
              <a:path extrusionOk="0" fill="none" h="3773" w="3757">
                <a:moveTo>
                  <a:pt x="3757" y="1879"/>
                </a:moveTo>
                <a:lnTo>
                  <a:pt x="1879" y="3773"/>
                </a:lnTo>
                <a:lnTo>
                  <a:pt x="0" y="1879"/>
                </a:lnTo>
                <a:lnTo>
                  <a:pt x="1879" y="0"/>
                </a:lnTo>
                <a:close/>
              </a:path>
            </a:pathLst>
          </a:custGeom>
          <a:noFill/>
          <a:ln cap="flat" cmpd="sng" w="28575">
            <a:solidFill>
              <a:schemeClr val="accent2"/>
            </a:solidFill>
            <a:prstDash val="solid"/>
            <a:miter lim="15917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p65"/>
          <p:cNvSpPr/>
          <p:nvPr/>
        </p:nvSpPr>
        <p:spPr>
          <a:xfrm>
            <a:off x="7178184" y="4656779"/>
            <a:ext cx="373542" cy="370655"/>
          </a:xfrm>
          <a:custGeom>
            <a:rect b="b" l="l" r="r" t="t"/>
            <a:pathLst>
              <a:path extrusionOk="0" h="2054" w="2070">
                <a:moveTo>
                  <a:pt x="1035" y="0"/>
                </a:moveTo>
                <a:lnTo>
                  <a:pt x="0" y="1035"/>
                </a:lnTo>
                <a:lnTo>
                  <a:pt x="1035" y="2054"/>
                </a:lnTo>
                <a:lnTo>
                  <a:pt x="2070" y="1035"/>
                </a:lnTo>
                <a:lnTo>
                  <a:pt x="103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p65"/>
          <p:cNvSpPr/>
          <p:nvPr/>
        </p:nvSpPr>
        <p:spPr>
          <a:xfrm>
            <a:off x="7522878" y="885015"/>
            <a:ext cx="199045" cy="199097"/>
          </a:xfrm>
          <a:custGeom>
            <a:rect b="b" l="l" r="r" t="t"/>
            <a:pathLst>
              <a:path extrusionOk="0" h="3774" w="3773">
                <a:moveTo>
                  <a:pt x="1894" y="1"/>
                </a:moveTo>
                <a:lnTo>
                  <a:pt x="0" y="1879"/>
                </a:lnTo>
                <a:lnTo>
                  <a:pt x="1894" y="3773"/>
                </a:lnTo>
                <a:lnTo>
                  <a:pt x="3773" y="1879"/>
                </a:lnTo>
                <a:lnTo>
                  <a:pt x="189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p65"/>
          <p:cNvSpPr/>
          <p:nvPr/>
        </p:nvSpPr>
        <p:spPr>
          <a:xfrm rot="10800000">
            <a:off x="4472943" y="1006602"/>
            <a:ext cx="198201" cy="199045"/>
          </a:xfrm>
          <a:custGeom>
            <a:rect b="b" l="l" r="r" t="t"/>
            <a:pathLst>
              <a:path extrusionOk="0" fill="none" h="3773" w="3757">
                <a:moveTo>
                  <a:pt x="3757" y="1879"/>
                </a:moveTo>
                <a:lnTo>
                  <a:pt x="1879" y="3773"/>
                </a:lnTo>
                <a:lnTo>
                  <a:pt x="0" y="1879"/>
                </a:lnTo>
                <a:lnTo>
                  <a:pt x="1879" y="0"/>
                </a:lnTo>
                <a:close/>
              </a:path>
            </a:pathLst>
          </a:custGeom>
          <a:noFill/>
          <a:ln cap="flat" cmpd="sng" w="28575">
            <a:solidFill>
              <a:schemeClr val="accent2"/>
            </a:solidFill>
            <a:prstDash val="solid"/>
            <a:miter lim="15917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p65"/>
          <p:cNvSpPr/>
          <p:nvPr/>
        </p:nvSpPr>
        <p:spPr>
          <a:xfrm rot="10800000">
            <a:off x="598329" y="352950"/>
            <a:ext cx="373542" cy="370655"/>
          </a:xfrm>
          <a:custGeom>
            <a:rect b="b" l="l" r="r" t="t"/>
            <a:pathLst>
              <a:path extrusionOk="0" h="2054" w="2070">
                <a:moveTo>
                  <a:pt x="1035" y="0"/>
                </a:moveTo>
                <a:lnTo>
                  <a:pt x="0" y="1035"/>
                </a:lnTo>
                <a:lnTo>
                  <a:pt x="1035" y="2054"/>
                </a:lnTo>
                <a:lnTo>
                  <a:pt x="2070" y="1035"/>
                </a:lnTo>
                <a:lnTo>
                  <a:pt x="103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p65"/>
          <p:cNvSpPr/>
          <p:nvPr/>
        </p:nvSpPr>
        <p:spPr>
          <a:xfrm rot="10800000">
            <a:off x="3778571" y="4591508"/>
            <a:ext cx="358649" cy="380781"/>
          </a:xfrm>
          <a:custGeom>
            <a:rect b="b" l="l" r="r" t="t"/>
            <a:pathLst>
              <a:path extrusionOk="0" fill="none" h="4665" w="4394">
                <a:moveTo>
                  <a:pt x="446" y="1481"/>
                </a:moveTo>
                <a:cubicBezTo>
                  <a:pt x="1178" y="1"/>
                  <a:pt x="3327" y="128"/>
                  <a:pt x="3852" y="1688"/>
                </a:cubicBezTo>
                <a:cubicBezTo>
                  <a:pt x="4394" y="3248"/>
                  <a:pt x="2786" y="4665"/>
                  <a:pt x="1306" y="3948"/>
                </a:cubicBezTo>
                <a:cubicBezTo>
                  <a:pt x="382" y="3503"/>
                  <a:pt x="0" y="2388"/>
                  <a:pt x="446" y="1481"/>
                </a:cubicBezTo>
                <a:close/>
              </a:path>
            </a:pathLst>
          </a:custGeom>
          <a:solidFill>
            <a:schemeClr val="dk2"/>
          </a:solidFill>
          <a:ln cap="flat" cmpd="sng" w="28575">
            <a:solidFill>
              <a:schemeClr val="dk2"/>
            </a:solidFill>
            <a:prstDash val="solid"/>
            <a:miter lim="15917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p65"/>
          <p:cNvSpPr txBox="1"/>
          <p:nvPr>
            <p:ph type="ctrTitle"/>
          </p:nvPr>
        </p:nvSpPr>
        <p:spPr>
          <a:xfrm>
            <a:off x="714550" y="483058"/>
            <a:ext cx="7714500" cy="37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Staatliches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grpSp>
        <p:nvGrpSpPr>
          <p:cNvPr id="239" name="Google Shape;239;p65"/>
          <p:cNvGrpSpPr/>
          <p:nvPr/>
        </p:nvGrpSpPr>
        <p:grpSpPr>
          <a:xfrm flipH="1" rot="10800000">
            <a:off x="-25151" y="4614086"/>
            <a:ext cx="1337524" cy="538259"/>
            <a:chOff x="0" y="0"/>
            <a:chExt cx="4110400" cy="2081433"/>
          </a:xfrm>
        </p:grpSpPr>
        <p:sp>
          <p:nvSpPr>
            <p:cNvPr id="240" name="Google Shape;240;p65"/>
            <p:cNvSpPr/>
            <p:nvPr/>
          </p:nvSpPr>
          <p:spPr>
            <a:xfrm>
              <a:off x="0" y="0"/>
              <a:ext cx="3927738" cy="1823224"/>
            </a:xfrm>
            <a:custGeom>
              <a:rect b="b" l="l" r="r" t="t"/>
              <a:pathLst>
                <a:path extrusionOk="0" h="37600" w="81001">
                  <a:moveTo>
                    <a:pt x="0" y="0"/>
                  </a:moveTo>
                  <a:lnTo>
                    <a:pt x="0" y="36376"/>
                  </a:lnTo>
                  <a:cubicBezTo>
                    <a:pt x="3199" y="37244"/>
                    <a:pt x="6695" y="37599"/>
                    <a:pt x="10044" y="37599"/>
                  </a:cubicBezTo>
                  <a:cubicBezTo>
                    <a:pt x="11787" y="37599"/>
                    <a:pt x="13491" y="37503"/>
                    <a:pt x="15091" y="37333"/>
                  </a:cubicBezTo>
                  <a:cubicBezTo>
                    <a:pt x="22554" y="36546"/>
                    <a:pt x="29715" y="33845"/>
                    <a:pt x="35908" y="29936"/>
                  </a:cubicBezTo>
                  <a:cubicBezTo>
                    <a:pt x="40052" y="27315"/>
                    <a:pt x="43812" y="24142"/>
                    <a:pt x="48269" y="21992"/>
                  </a:cubicBezTo>
                  <a:cubicBezTo>
                    <a:pt x="56768" y="17884"/>
                    <a:pt x="67464" y="17641"/>
                    <a:pt x="74626" y="11749"/>
                  </a:cubicBezTo>
                  <a:cubicBezTo>
                    <a:pt x="77602" y="9301"/>
                    <a:pt x="79731" y="5988"/>
                    <a:pt x="80619" y="2405"/>
                  </a:cubicBezTo>
                  <a:cubicBezTo>
                    <a:pt x="80815" y="1615"/>
                    <a:pt x="80949" y="813"/>
                    <a:pt x="810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1;p65"/>
            <p:cNvSpPr/>
            <p:nvPr/>
          </p:nvSpPr>
          <p:spPr>
            <a:xfrm>
              <a:off x="1600" y="0"/>
              <a:ext cx="4108800" cy="2081433"/>
            </a:xfrm>
            <a:custGeom>
              <a:rect b="b" l="l" r="r" t="t"/>
              <a:pathLst>
                <a:path extrusionOk="0" h="42925" w="84735">
                  <a:moveTo>
                    <a:pt x="84368" y="0"/>
                  </a:moveTo>
                  <a:cubicBezTo>
                    <a:pt x="83487" y="6317"/>
                    <a:pt x="81163" y="12300"/>
                    <a:pt x="75126" y="16126"/>
                  </a:cubicBezTo>
                  <a:cubicBezTo>
                    <a:pt x="68940" y="20045"/>
                    <a:pt x="61409" y="21180"/>
                    <a:pt x="54382" y="23218"/>
                  </a:cubicBezTo>
                  <a:cubicBezTo>
                    <a:pt x="50952" y="24214"/>
                    <a:pt x="47546" y="25444"/>
                    <a:pt x="44549" y="27300"/>
                  </a:cubicBezTo>
                  <a:cubicBezTo>
                    <a:pt x="41463" y="29211"/>
                    <a:pt x="38964" y="31768"/>
                    <a:pt x="36154" y="33979"/>
                  </a:cubicBezTo>
                  <a:cubicBezTo>
                    <a:pt x="30784" y="38193"/>
                    <a:pt x="24087" y="40945"/>
                    <a:pt x="17132" y="41978"/>
                  </a:cubicBezTo>
                  <a:cubicBezTo>
                    <a:pt x="14971" y="42301"/>
                    <a:pt x="12798" y="42461"/>
                    <a:pt x="10633" y="42461"/>
                  </a:cubicBezTo>
                  <a:cubicBezTo>
                    <a:pt x="7039" y="42461"/>
                    <a:pt x="3467" y="42021"/>
                    <a:pt x="0" y="41159"/>
                  </a:cubicBezTo>
                  <a:lnTo>
                    <a:pt x="0" y="41714"/>
                  </a:lnTo>
                  <a:cubicBezTo>
                    <a:pt x="3338" y="42526"/>
                    <a:pt x="6798" y="42925"/>
                    <a:pt x="10266" y="42925"/>
                  </a:cubicBezTo>
                  <a:cubicBezTo>
                    <a:pt x="18388" y="42925"/>
                    <a:pt x="26546" y="40738"/>
                    <a:pt x="33231" y="36565"/>
                  </a:cubicBezTo>
                  <a:cubicBezTo>
                    <a:pt x="36361" y="34618"/>
                    <a:pt x="38936" y="32120"/>
                    <a:pt x="41749" y="29832"/>
                  </a:cubicBezTo>
                  <a:cubicBezTo>
                    <a:pt x="45215" y="27017"/>
                    <a:pt x="49186" y="25198"/>
                    <a:pt x="53559" y="23885"/>
                  </a:cubicBezTo>
                  <a:cubicBezTo>
                    <a:pt x="60894" y="21684"/>
                    <a:pt x="68929" y="20701"/>
                    <a:pt x="75394" y="16550"/>
                  </a:cubicBezTo>
                  <a:cubicBezTo>
                    <a:pt x="81449" y="12662"/>
                    <a:pt x="84100" y="6484"/>
                    <a:pt x="847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42" name="Google Shape;242;p65"/>
          <p:cNvGrpSpPr/>
          <p:nvPr/>
        </p:nvGrpSpPr>
        <p:grpSpPr>
          <a:xfrm>
            <a:off x="7017709" y="-22374"/>
            <a:ext cx="2155884" cy="1091701"/>
            <a:chOff x="5540494" y="-3"/>
            <a:chExt cx="3593739" cy="1819805"/>
          </a:xfrm>
        </p:grpSpPr>
        <p:sp>
          <p:nvSpPr>
            <p:cNvPr id="243" name="Google Shape;243;p65"/>
            <p:cNvSpPr/>
            <p:nvPr/>
          </p:nvSpPr>
          <p:spPr>
            <a:xfrm flipH="1">
              <a:off x="5700196" y="-3"/>
              <a:ext cx="3434037" cy="1594052"/>
            </a:xfrm>
            <a:custGeom>
              <a:rect b="b" l="l" r="r" t="t"/>
              <a:pathLst>
                <a:path extrusionOk="0" h="37600" w="81001">
                  <a:moveTo>
                    <a:pt x="0" y="0"/>
                  </a:moveTo>
                  <a:lnTo>
                    <a:pt x="0" y="36376"/>
                  </a:lnTo>
                  <a:cubicBezTo>
                    <a:pt x="3199" y="37244"/>
                    <a:pt x="6695" y="37599"/>
                    <a:pt x="10044" y="37599"/>
                  </a:cubicBezTo>
                  <a:cubicBezTo>
                    <a:pt x="11787" y="37599"/>
                    <a:pt x="13491" y="37503"/>
                    <a:pt x="15091" y="37333"/>
                  </a:cubicBezTo>
                  <a:cubicBezTo>
                    <a:pt x="22554" y="36546"/>
                    <a:pt x="29715" y="33845"/>
                    <a:pt x="35908" y="29936"/>
                  </a:cubicBezTo>
                  <a:cubicBezTo>
                    <a:pt x="40052" y="27315"/>
                    <a:pt x="43812" y="24142"/>
                    <a:pt x="48269" y="21992"/>
                  </a:cubicBezTo>
                  <a:cubicBezTo>
                    <a:pt x="56768" y="17884"/>
                    <a:pt x="67464" y="17641"/>
                    <a:pt x="74626" y="11749"/>
                  </a:cubicBezTo>
                  <a:cubicBezTo>
                    <a:pt x="77602" y="9301"/>
                    <a:pt x="79731" y="5988"/>
                    <a:pt x="80619" y="2405"/>
                  </a:cubicBezTo>
                  <a:cubicBezTo>
                    <a:pt x="80815" y="1615"/>
                    <a:pt x="80949" y="813"/>
                    <a:pt x="810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244;p65"/>
            <p:cNvSpPr/>
            <p:nvPr/>
          </p:nvSpPr>
          <p:spPr>
            <a:xfrm flipH="1">
              <a:off x="5540494" y="-3"/>
              <a:ext cx="3592340" cy="1819805"/>
            </a:xfrm>
            <a:custGeom>
              <a:rect b="b" l="l" r="r" t="t"/>
              <a:pathLst>
                <a:path extrusionOk="0" h="42925" w="84735">
                  <a:moveTo>
                    <a:pt x="84368" y="0"/>
                  </a:moveTo>
                  <a:cubicBezTo>
                    <a:pt x="83487" y="6317"/>
                    <a:pt x="81163" y="12300"/>
                    <a:pt x="75126" y="16126"/>
                  </a:cubicBezTo>
                  <a:cubicBezTo>
                    <a:pt x="68940" y="20045"/>
                    <a:pt x="61409" y="21180"/>
                    <a:pt x="54382" y="23218"/>
                  </a:cubicBezTo>
                  <a:cubicBezTo>
                    <a:pt x="50952" y="24214"/>
                    <a:pt x="47546" y="25444"/>
                    <a:pt x="44549" y="27300"/>
                  </a:cubicBezTo>
                  <a:cubicBezTo>
                    <a:pt x="41463" y="29211"/>
                    <a:pt x="38964" y="31768"/>
                    <a:pt x="36154" y="33979"/>
                  </a:cubicBezTo>
                  <a:cubicBezTo>
                    <a:pt x="30784" y="38193"/>
                    <a:pt x="24087" y="40945"/>
                    <a:pt x="17132" y="41978"/>
                  </a:cubicBezTo>
                  <a:cubicBezTo>
                    <a:pt x="14971" y="42301"/>
                    <a:pt x="12798" y="42461"/>
                    <a:pt x="10633" y="42461"/>
                  </a:cubicBezTo>
                  <a:cubicBezTo>
                    <a:pt x="7039" y="42461"/>
                    <a:pt x="3467" y="42021"/>
                    <a:pt x="0" y="41159"/>
                  </a:cubicBezTo>
                  <a:lnTo>
                    <a:pt x="0" y="41714"/>
                  </a:lnTo>
                  <a:cubicBezTo>
                    <a:pt x="3338" y="42526"/>
                    <a:pt x="6798" y="42925"/>
                    <a:pt x="10266" y="42925"/>
                  </a:cubicBezTo>
                  <a:cubicBezTo>
                    <a:pt x="18388" y="42925"/>
                    <a:pt x="26546" y="40738"/>
                    <a:pt x="33231" y="36565"/>
                  </a:cubicBezTo>
                  <a:cubicBezTo>
                    <a:pt x="36361" y="34618"/>
                    <a:pt x="38936" y="32120"/>
                    <a:pt x="41749" y="29832"/>
                  </a:cubicBezTo>
                  <a:cubicBezTo>
                    <a:pt x="45215" y="27017"/>
                    <a:pt x="49186" y="25198"/>
                    <a:pt x="53559" y="23885"/>
                  </a:cubicBezTo>
                  <a:cubicBezTo>
                    <a:pt x="60894" y="21684"/>
                    <a:pt x="68929" y="20701"/>
                    <a:pt x="75394" y="16550"/>
                  </a:cubicBezTo>
                  <a:cubicBezTo>
                    <a:pt x="81449" y="12662"/>
                    <a:pt x="84100" y="6484"/>
                    <a:pt x="847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66"/>
          <p:cNvSpPr txBox="1"/>
          <p:nvPr>
            <p:ph type="title"/>
          </p:nvPr>
        </p:nvSpPr>
        <p:spPr>
          <a:xfrm>
            <a:off x="1040400" y="1250725"/>
            <a:ext cx="7063200" cy="264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0" sz="9600">
                <a:solidFill>
                  <a:schemeClr val="accent1"/>
                </a:solidFill>
                <a:latin typeface="Barlow Semi Condensed Black"/>
                <a:ea typeface="Barlow Semi Condensed Black"/>
                <a:cs typeface="Barlow Semi Condensed Black"/>
                <a:sym typeface="Barlow Semi Condensed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47" name="Google Shape;247;p66"/>
          <p:cNvSpPr/>
          <p:nvPr/>
        </p:nvSpPr>
        <p:spPr>
          <a:xfrm>
            <a:off x="836965" y="2470057"/>
            <a:ext cx="203435" cy="203441"/>
          </a:xfrm>
          <a:custGeom>
            <a:rect b="b" l="l" r="r" t="t"/>
            <a:pathLst>
              <a:path extrusionOk="0" h="2229" w="2229">
                <a:moveTo>
                  <a:pt x="1114" y="0"/>
                </a:moveTo>
                <a:lnTo>
                  <a:pt x="0" y="1114"/>
                </a:lnTo>
                <a:lnTo>
                  <a:pt x="1114" y="2228"/>
                </a:lnTo>
                <a:lnTo>
                  <a:pt x="2228" y="1114"/>
                </a:lnTo>
                <a:lnTo>
                  <a:pt x="1114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p66"/>
          <p:cNvSpPr/>
          <p:nvPr/>
        </p:nvSpPr>
        <p:spPr>
          <a:xfrm flipH="1">
            <a:off x="2007458" y="4251386"/>
            <a:ext cx="115873" cy="115875"/>
          </a:xfrm>
          <a:custGeom>
            <a:rect b="b" l="l" r="r" t="t"/>
            <a:pathLst>
              <a:path extrusionOk="0" fill="none" h="1068" w="1068">
                <a:moveTo>
                  <a:pt x="1067" y="462"/>
                </a:moveTo>
                <a:cubicBezTo>
                  <a:pt x="1067" y="860"/>
                  <a:pt x="574" y="1067"/>
                  <a:pt x="287" y="781"/>
                </a:cubicBezTo>
                <a:cubicBezTo>
                  <a:pt x="1" y="494"/>
                  <a:pt x="208" y="1"/>
                  <a:pt x="606" y="1"/>
                </a:cubicBezTo>
                <a:cubicBezTo>
                  <a:pt x="860" y="1"/>
                  <a:pt x="1067" y="208"/>
                  <a:pt x="1067" y="462"/>
                </a:cubicBezTo>
                <a:close/>
              </a:path>
            </a:pathLst>
          </a:custGeom>
          <a:noFill/>
          <a:ln cap="flat" cmpd="sng" w="9525">
            <a:solidFill>
              <a:srgbClr val="262065"/>
            </a:solidFill>
            <a:prstDash val="solid"/>
            <a:miter lim="15917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66"/>
          <p:cNvSpPr/>
          <p:nvPr/>
        </p:nvSpPr>
        <p:spPr>
          <a:xfrm>
            <a:off x="4461760" y="338922"/>
            <a:ext cx="198201" cy="199045"/>
          </a:xfrm>
          <a:custGeom>
            <a:rect b="b" l="l" r="r" t="t"/>
            <a:pathLst>
              <a:path extrusionOk="0" fill="none" h="3773" w="3757">
                <a:moveTo>
                  <a:pt x="3757" y="1879"/>
                </a:moveTo>
                <a:lnTo>
                  <a:pt x="1879" y="3773"/>
                </a:lnTo>
                <a:lnTo>
                  <a:pt x="0" y="1879"/>
                </a:lnTo>
                <a:lnTo>
                  <a:pt x="1879" y="0"/>
                </a:lnTo>
                <a:close/>
              </a:path>
            </a:pathLst>
          </a:custGeom>
          <a:noFill/>
          <a:ln cap="flat" cmpd="sng" w="28575">
            <a:solidFill>
              <a:schemeClr val="accent2"/>
            </a:solidFill>
            <a:prstDash val="solid"/>
            <a:miter lim="15917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" name="Google Shape;250;p66"/>
          <p:cNvSpPr/>
          <p:nvPr/>
        </p:nvSpPr>
        <p:spPr>
          <a:xfrm>
            <a:off x="2224183" y="339344"/>
            <a:ext cx="199045" cy="198201"/>
          </a:xfrm>
          <a:custGeom>
            <a:rect b="b" l="l" r="r" t="t"/>
            <a:pathLst>
              <a:path extrusionOk="0" h="3757" w="3773">
                <a:moveTo>
                  <a:pt x="1878" y="0"/>
                </a:moveTo>
                <a:lnTo>
                  <a:pt x="0" y="1878"/>
                </a:lnTo>
                <a:lnTo>
                  <a:pt x="1878" y="3757"/>
                </a:lnTo>
                <a:lnTo>
                  <a:pt x="3773" y="1878"/>
                </a:lnTo>
                <a:lnTo>
                  <a:pt x="187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p66"/>
          <p:cNvSpPr/>
          <p:nvPr/>
        </p:nvSpPr>
        <p:spPr>
          <a:xfrm>
            <a:off x="6911065" y="4505057"/>
            <a:ext cx="146237" cy="126348"/>
          </a:xfrm>
          <a:custGeom>
            <a:rect b="b" l="l" r="r" t="t"/>
            <a:pathLst>
              <a:path extrusionOk="0" h="2395" w="2772">
                <a:moveTo>
                  <a:pt x="1363" y="1"/>
                </a:moveTo>
                <a:cubicBezTo>
                  <a:pt x="935" y="1"/>
                  <a:pt x="505" y="221"/>
                  <a:pt x="287" y="673"/>
                </a:cubicBezTo>
                <a:cubicBezTo>
                  <a:pt x="0" y="1262"/>
                  <a:pt x="239" y="1979"/>
                  <a:pt x="844" y="2265"/>
                </a:cubicBezTo>
                <a:cubicBezTo>
                  <a:pt x="1022" y="2354"/>
                  <a:pt x="1203" y="2395"/>
                  <a:pt x="1378" y="2395"/>
                </a:cubicBezTo>
                <a:cubicBezTo>
                  <a:pt x="2138" y="2395"/>
                  <a:pt x="2771" y="1629"/>
                  <a:pt x="2499" y="801"/>
                </a:cubicBezTo>
                <a:cubicBezTo>
                  <a:pt x="2315" y="273"/>
                  <a:pt x="1840" y="1"/>
                  <a:pt x="1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p66"/>
          <p:cNvSpPr/>
          <p:nvPr/>
        </p:nvSpPr>
        <p:spPr>
          <a:xfrm flipH="1">
            <a:off x="6004460" y="632102"/>
            <a:ext cx="426350" cy="452657"/>
          </a:xfrm>
          <a:custGeom>
            <a:rect b="b" l="l" r="r" t="t"/>
            <a:pathLst>
              <a:path extrusionOk="0" fill="none" h="4665" w="4394">
                <a:moveTo>
                  <a:pt x="446" y="1481"/>
                </a:moveTo>
                <a:cubicBezTo>
                  <a:pt x="1178" y="1"/>
                  <a:pt x="3327" y="128"/>
                  <a:pt x="3852" y="1688"/>
                </a:cubicBezTo>
                <a:cubicBezTo>
                  <a:pt x="4394" y="3248"/>
                  <a:pt x="2786" y="4665"/>
                  <a:pt x="1306" y="3948"/>
                </a:cubicBezTo>
                <a:cubicBezTo>
                  <a:pt x="382" y="3503"/>
                  <a:pt x="0" y="2388"/>
                  <a:pt x="446" y="1481"/>
                </a:cubicBezTo>
                <a:close/>
              </a:path>
            </a:pathLst>
          </a:custGeom>
          <a:solidFill>
            <a:schemeClr val="dk2"/>
          </a:solidFill>
          <a:ln cap="flat" cmpd="sng" w="28575">
            <a:solidFill>
              <a:schemeClr val="dk2"/>
            </a:solidFill>
            <a:prstDash val="solid"/>
            <a:miter lim="15917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66"/>
          <p:cNvSpPr/>
          <p:nvPr/>
        </p:nvSpPr>
        <p:spPr>
          <a:xfrm>
            <a:off x="546165" y="3691787"/>
            <a:ext cx="199045" cy="199097"/>
          </a:xfrm>
          <a:custGeom>
            <a:rect b="b" l="l" r="r" t="t"/>
            <a:pathLst>
              <a:path extrusionOk="0" h="3774" w="3773">
                <a:moveTo>
                  <a:pt x="1894" y="1"/>
                </a:moveTo>
                <a:lnTo>
                  <a:pt x="0" y="1879"/>
                </a:lnTo>
                <a:lnTo>
                  <a:pt x="1894" y="3773"/>
                </a:lnTo>
                <a:lnTo>
                  <a:pt x="3773" y="1879"/>
                </a:lnTo>
                <a:lnTo>
                  <a:pt x="189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p66"/>
          <p:cNvSpPr/>
          <p:nvPr/>
        </p:nvSpPr>
        <p:spPr>
          <a:xfrm>
            <a:off x="8262078" y="2285696"/>
            <a:ext cx="341098" cy="339652"/>
          </a:xfrm>
          <a:custGeom>
            <a:rect b="b" l="l" r="r" t="t"/>
            <a:pathLst>
              <a:path extrusionOk="0" fill="none" h="3757" w="3773">
                <a:moveTo>
                  <a:pt x="3773" y="1879"/>
                </a:moveTo>
                <a:lnTo>
                  <a:pt x="1878" y="3757"/>
                </a:lnTo>
                <a:lnTo>
                  <a:pt x="0" y="1879"/>
                </a:lnTo>
                <a:lnTo>
                  <a:pt x="1878" y="0"/>
                </a:lnTo>
                <a:close/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15917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p66"/>
          <p:cNvSpPr/>
          <p:nvPr/>
        </p:nvSpPr>
        <p:spPr>
          <a:xfrm>
            <a:off x="4438852" y="4693459"/>
            <a:ext cx="244020" cy="244020"/>
          </a:xfrm>
          <a:custGeom>
            <a:rect b="b" l="l" r="r" t="t"/>
            <a:pathLst>
              <a:path extrusionOk="0" h="2229" w="2229">
                <a:moveTo>
                  <a:pt x="1114" y="0"/>
                </a:moveTo>
                <a:lnTo>
                  <a:pt x="0" y="1114"/>
                </a:lnTo>
                <a:lnTo>
                  <a:pt x="1114" y="2228"/>
                </a:lnTo>
                <a:lnTo>
                  <a:pt x="2228" y="1114"/>
                </a:lnTo>
                <a:lnTo>
                  <a:pt x="11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6" name="Google Shape;256;p66"/>
          <p:cNvGrpSpPr/>
          <p:nvPr/>
        </p:nvGrpSpPr>
        <p:grpSpPr>
          <a:xfrm>
            <a:off x="7020444" y="4387793"/>
            <a:ext cx="2153521" cy="785375"/>
            <a:chOff x="2918906" y="3172692"/>
            <a:chExt cx="6233056" cy="1970828"/>
          </a:xfrm>
        </p:grpSpPr>
        <p:sp>
          <p:nvSpPr>
            <p:cNvPr id="257" name="Google Shape;257;p66"/>
            <p:cNvSpPr/>
            <p:nvPr/>
          </p:nvSpPr>
          <p:spPr>
            <a:xfrm>
              <a:off x="3508550" y="3397927"/>
              <a:ext cx="5643412" cy="1745592"/>
            </a:xfrm>
            <a:custGeom>
              <a:rect b="b" l="l" r="r" t="t"/>
              <a:pathLst>
                <a:path extrusionOk="0" h="35999" w="116383">
                  <a:moveTo>
                    <a:pt x="116382" y="0"/>
                  </a:moveTo>
                  <a:cubicBezTo>
                    <a:pt x="114870" y="113"/>
                    <a:pt x="113372" y="360"/>
                    <a:pt x="111915" y="740"/>
                  </a:cubicBezTo>
                  <a:cubicBezTo>
                    <a:pt x="104387" y="2702"/>
                    <a:pt x="97955" y="7673"/>
                    <a:pt x="90229" y="8808"/>
                  </a:cubicBezTo>
                  <a:cubicBezTo>
                    <a:pt x="89005" y="8988"/>
                    <a:pt x="87786" y="9067"/>
                    <a:pt x="86570" y="9067"/>
                  </a:cubicBezTo>
                  <a:cubicBezTo>
                    <a:pt x="77629" y="9067"/>
                    <a:pt x="68852" y="4767"/>
                    <a:pt x="59753" y="4381"/>
                  </a:cubicBezTo>
                  <a:cubicBezTo>
                    <a:pt x="59290" y="4361"/>
                    <a:pt x="58829" y="4352"/>
                    <a:pt x="58371" y="4352"/>
                  </a:cubicBezTo>
                  <a:cubicBezTo>
                    <a:pt x="45111" y="4352"/>
                    <a:pt x="33357" y="12414"/>
                    <a:pt x="23210" y="20447"/>
                  </a:cubicBezTo>
                  <a:cubicBezTo>
                    <a:pt x="19465" y="23409"/>
                    <a:pt x="15741" y="26401"/>
                    <a:pt x="11810" y="29149"/>
                  </a:cubicBezTo>
                  <a:cubicBezTo>
                    <a:pt x="8289" y="31616"/>
                    <a:pt x="4606" y="33910"/>
                    <a:pt x="635" y="35720"/>
                  </a:cubicBezTo>
                  <a:cubicBezTo>
                    <a:pt x="429" y="35814"/>
                    <a:pt x="215" y="35908"/>
                    <a:pt x="1" y="35999"/>
                  </a:cubicBezTo>
                  <a:lnTo>
                    <a:pt x="116382" y="35999"/>
                  </a:lnTo>
                  <a:lnTo>
                    <a:pt x="11638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258;p66"/>
            <p:cNvSpPr/>
            <p:nvPr/>
          </p:nvSpPr>
          <p:spPr>
            <a:xfrm>
              <a:off x="2918906" y="3172692"/>
              <a:ext cx="6228153" cy="1970828"/>
            </a:xfrm>
            <a:custGeom>
              <a:rect b="b" l="l" r="r" t="t"/>
              <a:pathLst>
                <a:path extrusionOk="0" h="40644" w="128442">
                  <a:moveTo>
                    <a:pt x="128441" y="1"/>
                  </a:moveTo>
                  <a:cubicBezTo>
                    <a:pt x="125131" y="777"/>
                    <a:pt x="121893" y="1835"/>
                    <a:pt x="118767" y="3094"/>
                  </a:cubicBezTo>
                  <a:cubicBezTo>
                    <a:pt x="113989" y="5015"/>
                    <a:pt x="109572" y="7840"/>
                    <a:pt x="104535" y="9204"/>
                  </a:cubicBezTo>
                  <a:cubicBezTo>
                    <a:pt x="102911" y="9643"/>
                    <a:pt x="101306" y="9828"/>
                    <a:pt x="99716" y="9828"/>
                  </a:cubicBezTo>
                  <a:cubicBezTo>
                    <a:pt x="95941" y="9828"/>
                    <a:pt x="92249" y="8786"/>
                    <a:pt x="88567" y="7641"/>
                  </a:cubicBezTo>
                  <a:cubicBezTo>
                    <a:pt x="83817" y="6158"/>
                    <a:pt x="79118" y="4986"/>
                    <a:pt x="74085" y="4711"/>
                  </a:cubicBezTo>
                  <a:cubicBezTo>
                    <a:pt x="73142" y="4660"/>
                    <a:pt x="72199" y="4635"/>
                    <a:pt x="71258" y="4635"/>
                  </a:cubicBezTo>
                  <a:cubicBezTo>
                    <a:pt x="62202" y="4635"/>
                    <a:pt x="53271" y="6942"/>
                    <a:pt x="45201" y="10686"/>
                  </a:cubicBezTo>
                  <a:cubicBezTo>
                    <a:pt x="36191" y="14867"/>
                    <a:pt x="28637" y="20774"/>
                    <a:pt x="21223" y="26978"/>
                  </a:cubicBezTo>
                  <a:cubicBezTo>
                    <a:pt x="14689" y="32439"/>
                    <a:pt x="7745" y="37112"/>
                    <a:pt x="0" y="40644"/>
                  </a:cubicBezTo>
                  <a:lnTo>
                    <a:pt x="1443" y="40644"/>
                  </a:lnTo>
                  <a:cubicBezTo>
                    <a:pt x="6843" y="38138"/>
                    <a:pt x="11922" y="35071"/>
                    <a:pt x="16589" y="31488"/>
                  </a:cubicBezTo>
                  <a:cubicBezTo>
                    <a:pt x="24718" y="25234"/>
                    <a:pt x="32009" y="18330"/>
                    <a:pt x="41209" y="13334"/>
                  </a:cubicBezTo>
                  <a:cubicBezTo>
                    <a:pt x="50318" y="8388"/>
                    <a:pt x="60643" y="5181"/>
                    <a:pt x="71290" y="5181"/>
                  </a:cubicBezTo>
                  <a:cubicBezTo>
                    <a:pt x="71408" y="5181"/>
                    <a:pt x="71526" y="5181"/>
                    <a:pt x="71645" y="5182"/>
                  </a:cubicBezTo>
                  <a:cubicBezTo>
                    <a:pt x="77236" y="5222"/>
                    <a:pt x="82508" y="6320"/>
                    <a:pt x="87769" y="7960"/>
                  </a:cubicBezTo>
                  <a:cubicBezTo>
                    <a:pt x="91552" y="9137"/>
                    <a:pt x="95409" y="10341"/>
                    <a:pt x="99406" y="10341"/>
                  </a:cubicBezTo>
                  <a:cubicBezTo>
                    <a:pt x="100099" y="10341"/>
                    <a:pt x="100795" y="10305"/>
                    <a:pt x="101497" y="10226"/>
                  </a:cubicBezTo>
                  <a:cubicBezTo>
                    <a:pt x="106744" y="9635"/>
                    <a:pt x="111261" y="6919"/>
                    <a:pt x="115885" y="4794"/>
                  </a:cubicBezTo>
                  <a:cubicBezTo>
                    <a:pt x="119928" y="2938"/>
                    <a:pt x="124122" y="1556"/>
                    <a:pt x="128441" y="476"/>
                  </a:cubicBezTo>
                  <a:lnTo>
                    <a:pt x="12844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9" name="Google Shape;259;p66"/>
          <p:cNvGrpSpPr/>
          <p:nvPr/>
        </p:nvGrpSpPr>
        <p:grpSpPr>
          <a:xfrm>
            <a:off x="-29593" y="-14801"/>
            <a:ext cx="1704994" cy="863379"/>
            <a:chOff x="0" y="0"/>
            <a:chExt cx="4110400" cy="2081433"/>
          </a:xfrm>
        </p:grpSpPr>
        <p:sp>
          <p:nvSpPr>
            <p:cNvPr id="260" name="Google Shape;260;p66"/>
            <p:cNvSpPr/>
            <p:nvPr/>
          </p:nvSpPr>
          <p:spPr>
            <a:xfrm>
              <a:off x="0" y="0"/>
              <a:ext cx="3927738" cy="1823224"/>
            </a:xfrm>
            <a:custGeom>
              <a:rect b="b" l="l" r="r" t="t"/>
              <a:pathLst>
                <a:path extrusionOk="0" h="37600" w="81001">
                  <a:moveTo>
                    <a:pt x="0" y="0"/>
                  </a:moveTo>
                  <a:lnTo>
                    <a:pt x="0" y="36376"/>
                  </a:lnTo>
                  <a:cubicBezTo>
                    <a:pt x="3199" y="37244"/>
                    <a:pt x="6695" y="37599"/>
                    <a:pt x="10044" y="37599"/>
                  </a:cubicBezTo>
                  <a:cubicBezTo>
                    <a:pt x="11787" y="37599"/>
                    <a:pt x="13491" y="37503"/>
                    <a:pt x="15091" y="37333"/>
                  </a:cubicBezTo>
                  <a:cubicBezTo>
                    <a:pt x="22554" y="36546"/>
                    <a:pt x="29715" y="33845"/>
                    <a:pt x="35908" y="29936"/>
                  </a:cubicBezTo>
                  <a:cubicBezTo>
                    <a:pt x="40052" y="27315"/>
                    <a:pt x="43812" y="24142"/>
                    <a:pt x="48269" y="21992"/>
                  </a:cubicBezTo>
                  <a:cubicBezTo>
                    <a:pt x="56768" y="17884"/>
                    <a:pt x="67464" y="17641"/>
                    <a:pt x="74626" y="11749"/>
                  </a:cubicBezTo>
                  <a:cubicBezTo>
                    <a:pt x="77602" y="9301"/>
                    <a:pt x="79731" y="5988"/>
                    <a:pt x="80619" y="2405"/>
                  </a:cubicBezTo>
                  <a:cubicBezTo>
                    <a:pt x="80815" y="1615"/>
                    <a:pt x="80949" y="813"/>
                    <a:pt x="810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1;p66"/>
            <p:cNvSpPr/>
            <p:nvPr/>
          </p:nvSpPr>
          <p:spPr>
            <a:xfrm>
              <a:off x="1600" y="0"/>
              <a:ext cx="4108800" cy="2081433"/>
            </a:xfrm>
            <a:custGeom>
              <a:rect b="b" l="l" r="r" t="t"/>
              <a:pathLst>
                <a:path extrusionOk="0" h="42925" w="84735">
                  <a:moveTo>
                    <a:pt x="84368" y="0"/>
                  </a:moveTo>
                  <a:cubicBezTo>
                    <a:pt x="83487" y="6317"/>
                    <a:pt x="81163" y="12300"/>
                    <a:pt x="75126" y="16126"/>
                  </a:cubicBezTo>
                  <a:cubicBezTo>
                    <a:pt x="68940" y="20045"/>
                    <a:pt x="61409" y="21180"/>
                    <a:pt x="54382" y="23218"/>
                  </a:cubicBezTo>
                  <a:cubicBezTo>
                    <a:pt x="50952" y="24214"/>
                    <a:pt x="47546" y="25444"/>
                    <a:pt x="44549" y="27300"/>
                  </a:cubicBezTo>
                  <a:cubicBezTo>
                    <a:pt x="41463" y="29211"/>
                    <a:pt x="38964" y="31768"/>
                    <a:pt x="36154" y="33979"/>
                  </a:cubicBezTo>
                  <a:cubicBezTo>
                    <a:pt x="30784" y="38193"/>
                    <a:pt x="24087" y="40945"/>
                    <a:pt x="17132" y="41978"/>
                  </a:cubicBezTo>
                  <a:cubicBezTo>
                    <a:pt x="14971" y="42301"/>
                    <a:pt x="12798" y="42461"/>
                    <a:pt x="10633" y="42461"/>
                  </a:cubicBezTo>
                  <a:cubicBezTo>
                    <a:pt x="7039" y="42461"/>
                    <a:pt x="3467" y="42021"/>
                    <a:pt x="0" y="41159"/>
                  </a:cubicBezTo>
                  <a:lnTo>
                    <a:pt x="0" y="41714"/>
                  </a:lnTo>
                  <a:cubicBezTo>
                    <a:pt x="3338" y="42526"/>
                    <a:pt x="6798" y="42925"/>
                    <a:pt x="10266" y="42925"/>
                  </a:cubicBezTo>
                  <a:cubicBezTo>
                    <a:pt x="18388" y="42925"/>
                    <a:pt x="26546" y="40738"/>
                    <a:pt x="33231" y="36565"/>
                  </a:cubicBezTo>
                  <a:cubicBezTo>
                    <a:pt x="36361" y="34618"/>
                    <a:pt x="38936" y="32120"/>
                    <a:pt x="41749" y="29832"/>
                  </a:cubicBezTo>
                  <a:cubicBezTo>
                    <a:pt x="45215" y="27017"/>
                    <a:pt x="49186" y="25198"/>
                    <a:pt x="53559" y="23885"/>
                  </a:cubicBezTo>
                  <a:cubicBezTo>
                    <a:pt x="60894" y="21684"/>
                    <a:pt x="68929" y="20701"/>
                    <a:pt x="75394" y="16550"/>
                  </a:cubicBezTo>
                  <a:cubicBezTo>
                    <a:pt x="81449" y="12662"/>
                    <a:pt x="84100" y="6484"/>
                    <a:pt x="847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2" name="Google Shape;262;p66"/>
          <p:cNvGrpSpPr/>
          <p:nvPr/>
        </p:nvGrpSpPr>
        <p:grpSpPr>
          <a:xfrm flipH="1" rot="10800000">
            <a:off x="-25151" y="4614086"/>
            <a:ext cx="1337524" cy="538259"/>
            <a:chOff x="0" y="0"/>
            <a:chExt cx="4110400" cy="2081433"/>
          </a:xfrm>
        </p:grpSpPr>
        <p:sp>
          <p:nvSpPr>
            <p:cNvPr id="263" name="Google Shape;263;p66"/>
            <p:cNvSpPr/>
            <p:nvPr/>
          </p:nvSpPr>
          <p:spPr>
            <a:xfrm>
              <a:off x="0" y="0"/>
              <a:ext cx="3927738" cy="1823224"/>
            </a:xfrm>
            <a:custGeom>
              <a:rect b="b" l="l" r="r" t="t"/>
              <a:pathLst>
                <a:path extrusionOk="0" h="37600" w="81001">
                  <a:moveTo>
                    <a:pt x="0" y="0"/>
                  </a:moveTo>
                  <a:lnTo>
                    <a:pt x="0" y="36376"/>
                  </a:lnTo>
                  <a:cubicBezTo>
                    <a:pt x="3199" y="37244"/>
                    <a:pt x="6695" y="37599"/>
                    <a:pt x="10044" y="37599"/>
                  </a:cubicBezTo>
                  <a:cubicBezTo>
                    <a:pt x="11787" y="37599"/>
                    <a:pt x="13491" y="37503"/>
                    <a:pt x="15091" y="37333"/>
                  </a:cubicBezTo>
                  <a:cubicBezTo>
                    <a:pt x="22554" y="36546"/>
                    <a:pt x="29715" y="33845"/>
                    <a:pt x="35908" y="29936"/>
                  </a:cubicBezTo>
                  <a:cubicBezTo>
                    <a:pt x="40052" y="27315"/>
                    <a:pt x="43812" y="24142"/>
                    <a:pt x="48269" y="21992"/>
                  </a:cubicBezTo>
                  <a:cubicBezTo>
                    <a:pt x="56768" y="17884"/>
                    <a:pt x="67464" y="17641"/>
                    <a:pt x="74626" y="11749"/>
                  </a:cubicBezTo>
                  <a:cubicBezTo>
                    <a:pt x="77602" y="9301"/>
                    <a:pt x="79731" y="5988"/>
                    <a:pt x="80619" y="2405"/>
                  </a:cubicBezTo>
                  <a:cubicBezTo>
                    <a:pt x="80815" y="1615"/>
                    <a:pt x="80949" y="813"/>
                    <a:pt x="810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64;p66"/>
            <p:cNvSpPr/>
            <p:nvPr/>
          </p:nvSpPr>
          <p:spPr>
            <a:xfrm>
              <a:off x="1600" y="0"/>
              <a:ext cx="4108800" cy="2081433"/>
            </a:xfrm>
            <a:custGeom>
              <a:rect b="b" l="l" r="r" t="t"/>
              <a:pathLst>
                <a:path extrusionOk="0" h="42925" w="84735">
                  <a:moveTo>
                    <a:pt x="84368" y="0"/>
                  </a:moveTo>
                  <a:cubicBezTo>
                    <a:pt x="83487" y="6317"/>
                    <a:pt x="81163" y="12300"/>
                    <a:pt x="75126" y="16126"/>
                  </a:cubicBezTo>
                  <a:cubicBezTo>
                    <a:pt x="68940" y="20045"/>
                    <a:pt x="61409" y="21180"/>
                    <a:pt x="54382" y="23218"/>
                  </a:cubicBezTo>
                  <a:cubicBezTo>
                    <a:pt x="50952" y="24214"/>
                    <a:pt x="47546" y="25444"/>
                    <a:pt x="44549" y="27300"/>
                  </a:cubicBezTo>
                  <a:cubicBezTo>
                    <a:pt x="41463" y="29211"/>
                    <a:pt x="38964" y="31768"/>
                    <a:pt x="36154" y="33979"/>
                  </a:cubicBezTo>
                  <a:cubicBezTo>
                    <a:pt x="30784" y="38193"/>
                    <a:pt x="24087" y="40945"/>
                    <a:pt x="17132" y="41978"/>
                  </a:cubicBezTo>
                  <a:cubicBezTo>
                    <a:pt x="14971" y="42301"/>
                    <a:pt x="12798" y="42461"/>
                    <a:pt x="10633" y="42461"/>
                  </a:cubicBezTo>
                  <a:cubicBezTo>
                    <a:pt x="7039" y="42461"/>
                    <a:pt x="3467" y="42021"/>
                    <a:pt x="0" y="41159"/>
                  </a:cubicBezTo>
                  <a:lnTo>
                    <a:pt x="0" y="41714"/>
                  </a:lnTo>
                  <a:cubicBezTo>
                    <a:pt x="3338" y="42526"/>
                    <a:pt x="6798" y="42925"/>
                    <a:pt x="10266" y="42925"/>
                  </a:cubicBezTo>
                  <a:cubicBezTo>
                    <a:pt x="18388" y="42925"/>
                    <a:pt x="26546" y="40738"/>
                    <a:pt x="33231" y="36565"/>
                  </a:cubicBezTo>
                  <a:cubicBezTo>
                    <a:pt x="36361" y="34618"/>
                    <a:pt x="38936" y="32120"/>
                    <a:pt x="41749" y="29832"/>
                  </a:cubicBezTo>
                  <a:cubicBezTo>
                    <a:pt x="45215" y="27017"/>
                    <a:pt x="49186" y="25198"/>
                    <a:pt x="53559" y="23885"/>
                  </a:cubicBezTo>
                  <a:cubicBezTo>
                    <a:pt x="60894" y="21684"/>
                    <a:pt x="68929" y="20701"/>
                    <a:pt x="75394" y="16550"/>
                  </a:cubicBezTo>
                  <a:cubicBezTo>
                    <a:pt x="81449" y="12662"/>
                    <a:pt x="84100" y="6484"/>
                    <a:pt x="847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5" name="Google Shape;265;p66"/>
          <p:cNvGrpSpPr/>
          <p:nvPr/>
        </p:nvGrpSpPr>
        <p:grpSpPr>
          <a:xfrm>
            <a:off x="7017709" y="-22374"/>
            <a:ext cx="2155884" cy="1091701"/>
            <a:chOff x="5540494" y="-3"/>
            <a:chExt cx="3593739" cy="1819805"/>
          </a:xfrm>
        </p:grpSpPr>
        <p:sp>
          <p:nvSpPr>
            <p:cNvPr id="266" name="Google Shape;266;p66"/>
            <p:cNvSpPr/>
            <p:nvPr/>
          </p:nvSpPr>
          <p:spPr>
            <a:xfrm flipH="1">
              <a:off x="5700196" y="-3"/>
              <a:ext cx="3434037" cy="1594052"/>
            </a:xfrm>
            <a:custGeom>
              <a:rect b="b" l="l" r="r" t="t"/>
              <a:pathLst>
                <a:path extrusionOk="0" h="37600" w="81001">
                  <a:moveTo>
                    <a:pt x="0" y="0"/>
                  </a:moveTo>
                  <a:lnTo>
                    <a:pt x="0" y="36376"/>
                  </a:lnTo>
                  <a:cubicBezTo>
                    <a:pt x="3199" y="37244"/>
                    <a:pt x="6695" y="37599"/>
                    <a:pt x="10044" y="37599"/>
                  </a:cubicBezTo>
                  <a:cubicBezTo>
                    <a:pt x="11787" y="37599"/>
                    <a:pt x="13491" y="37503"/>
                    <a:pt x="15091" y="37333"/>
                  </a:cubicBezTo>
                  <a:cubicBezTo>
                    <a:pt x="22554" y="36546"/>
                    <a:pt x="29715" y="33845"/>
                    <a:pt x="35908" y="29936"/>
                  </a:cubicBezTo>
                  <a:cubicBezTo>
                    <a:pt x="40052" y="27315"/>
                    <a:pt x="43812" y="24142"/>
                    <a:pt x="48269" y="21992"/>
                  </a:cubicBezTo>
                  <a:cubicBezTo>
                    <a:pt x="56768" y="17884"/>
                    <a:pt x="67464" y="17641"/>
                    <a:pt x="74626" y="11749"/>
                  </a:cubicBezTo>
                  <a:cubicBezTo>
                    <a:pt x="77602" y="9301"/>
                    <a:pt x="79731" y="5988"/>
                    <a:pt x="80619" y="2405"/>
                  </a:cubicBezTo>
                  <a:cubicBezTo>
                    <a:pt x="80815" y="1615"/>
                    <a:pt x="80949" y="813"/>
                    <a:pt x="810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67;p66"/>
            <p:cNvSpPr/>
            <p:nvPr/>
          </p:nvSpPr>
          <p:spPr>
            <a:xfrm flipH="1">
              <a:off x="5540494" y="-3"/>
              <a:ext cx="3592340" cy="1819805"/>
            </a:xfrm>
            <a:custGeom>
              <a:rect b="b" l="l" r="r" t="t"/>
              <a:pathLst>
                <a:path extrusionOk="0" h="42925" w="84735">
                  <a:moveTo>
                    <a:pt x="84368" y="0"/>
                  </a:moveTo>
                  <a:cubicBezTo>
                    <a:pt x="83487" y="6317"/>
                    <a:pt x="81163" y="12300"/>
                    <a:pt x="75126" y="16126"/>
                  </a:cubicBezTo>
                  <a:cubicBezTo>
                    <a:pt x="68940" y="20045"/>
                    <a:pt x="61409" y="21180"/>
                    <a:pt x="54382" y="23218"/>
                  </a:cubicBezTo>
                  <a:cubicBezTo>
                    <a:pt x="50952" y="24214"/>
                    <a:pt x="47546" y="25444"/>
                    <a:pt x="44549" y="27300"/>
                  </a:cubicBezTo>
                  <a:cubicBezTo>
                    <a:pt x="41463" y="29211"/>
                    <a:pt x="38964" y="31768"/>
                    <a:pt x="36154" y="33979"/>
                  </a:cubicBezTo>
                  <a:cubicBezTo>
                    <a:pt x="30784" y="38193"/>
                    <a:pt x="24087" y="40945"/>
                    <a:pt x="17132" y="41978"/>
                  </a:cubicBezTo>
                  <a:cubicBezTo>
                    <a:pt x="14971" y="42301"/>
                    <a:pt x="12798" y="42461"/>
                    <a:pt x="10633" y="42461"/>
                  </a:cubicBezTo>
                  <a:cubicBezTo>
                    <a:pt x="7039" y="42461"/>
                    <a:pt x="3467" y="42021"/>
                    <a:pt x="0" y="41159"/>
                  </a:cubicBezTo>
                  <a:lnTo>
                    <a:pt x="0" y="41714"/>
                  </a:lnTo>
                  <a:cubicBezTo>
                    <a:pt x="3338" y="42526"/>
                    <a:pt x="6798" y="42925"/>
                    <a:pt x="10266" y="42925"/>
                  </a:cubicBezTo>
                  <a:cubicBezTo>
                    <a:pt x="18388" y="42925"/>
                    <a:pt x="26546" y="40738"/>
                    <a:pt x="33231" y="36565"/>
                  </a:cubicBezTo>
                  <a:cubicBezTo>
                    <a:pt x="36361" y="34618"/>
                    <a:pt x="38936" y="32120"/>
                    <a:pt x="41749" y="29832"/>
                  </a:cubicBezTo>
                  <a:cubicBezTo>
                    <a:pt x="45215" y="27017"/>
                    <a:pt x="49186" y="25198"/>
                    <a:pt x="53559" y="23885"/>
                  </a:cubicBezTo>
                  <a:cubicBezTo>
                    <a:pt x="60894" y="21684"/>
                    <a:pt x="68929" y="20701"/>
                    <a:pt x="75394" y="16550"/>
                  </a:cubicBezTo>
                  <a:cubicBezTo>
                    <a:pt x="81449" y="12662"/>
                    <a:pt x="84100" y="6484"/>
                    <a:pt x="847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ONE_COLUMN_TEXT_1_2_1_1"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67"/>
          <p:cNvSpPr/>
          <p:nvPr/>
        </p:nvSpPr>
        <p:spPr>
          <a:xfrm flipH="1" rot="10800000">
            <a:off x="218581" y="4605234"/>
            <a:ext cx="373542" cy="370655"/>
          </a:xfrm>
          <a:custGeom>
            <a:rect b="b" l="l" r="r" t="t"/>
            <a:pathLst>
              <a:path extrusionOk="0" h="2054" w="2070">
                <a:moveTo>
                  <a:pt x="1035" y="0"/>
                </a:moveTo>
                <a:lnTo>
                  <a:pt x="0" y="1035"/>
                </a:lnTo>
                <a:lnTo>
                  <a:pt x="1035" y="2054"/>
                </a:lnTo>
                <a:lnTo>
                  <a:pt x="2070" y="1035"/>
                </a:lnTo>
                <a:lnTo>
                  <a:pt x="103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Google Shape;270;p67"/>
          <p:cNvSpPr/>
          <p:nvPr/>
        </p:nvSpPr>
        <p:spPr>
          <a:xfrm flipH="1" rot="10800000">
            <a:off x="6865775" y="909117"/>
            <a:ext cx="199045" cy="199097"/>
          </a:xfrm>
          <a:custGeom>
            <a:rect b="b" l="l" r="r" t="t"/>
            <a:pathLst>
              <a:path extrusionOk="0" h="3774" w="3773">
                <a:moveTo>
                  <a:pt x="1894" y="1"/>
                </a:moveTo>
                <a:lnTo>
                  <a:pt x="0" y="1879"/>
                </a:lnTo>
                <a:lnTo>
                  <a:pt x="1894" y="3773"/>
                </a:lnTo>
                <a:lnTo>
                  <a:pt x="3773" y="1879"/>
                </a:lnTo>
                <a:lnTo>
                  <a:pt x="189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p67"/>
          <p:cNvSpPr/>
          <p:nvPr/>
        </p:nvSpPr>
        <p:spPr>
          <a:xfrm flipH="1" rot="10800000">
            <a:off x="1208274" y="768579"/>
            <a:ext cx="341098" cy="339652"/>
          </a:xfrm>
          <a:custGeom>
            <a:rect b="b" l="l" r="r" t="t"/>
            <a:pathLst>
              <a:path extrusionOk="0" fill="none" h="3757" w="3773">
                <a:moveTo>
                  <a:pt x="3773" y="1879"/>
                </a:moveTo>
                <a:lnTo>
                  <a:pt x="1878" y="3757"/>
                </a:lnTo>
                <a:lnTo>
                  <a:pt x="0" y="1879"/>
                </a:lnTo>
                <a:lnTo>
                  <a:pt x="1878" y="0"/>
                </a:lnTo>
                <a:close/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15917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67"/>
          <p:cNvSpPr/>
          <p:nvPr/>
        </p:nvSpPr>
        <p:spPr>
          <a:xfrm flipH="1" rot="10800000">
            <a:off x="8686908" y="3215073"/>
            <a:ext cx="198201" cy="199045"/>
          </a:xfrm>
          <a:custGeom>
            <a:rect b="b" l="l" r="r" t="t"/>
            <a:pathLst>
              <a:path extrusionOk="0" fill="none" h="3773" w="3757">
                <a:moveTo>
                  <a:pt x="3757" y="1879"/>
                </a:moveTo>
                <a:lnTo>
                  <a:pt x="1879" y="3773"/>
                </a:lnTo>
                <a:lnTo>
                  <a:pt x="0" y="1879"/>
                </a:lnTo>
                <a:lnTo>
                  <a:pt x="1879" y="0"/>
                </a:lnTo>
                <a:close/>
              </a:path>
            </a:pathLst>
          </a:custGeom>
          <a:noFill/>
          <a:ln cap="flat" cmpd="sng" w="28575">
            <a:solidFill>
              <a:schemeClr val="accent2"/>
            </a:solidFill>
            <a:prstDash val="solid"/>
            <a:miter lim="15917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p67"/>
          <p:cNvSpPr/>
          <p:nvPr/>
        </p:nvSpPr>
        <p:spPr>
          <a:xfrm flipH="1" rot="10800000">
            <a:off x="5799962" y="3747142"/>
            <a:ext cx="199045" cy="199097"/>
          </a:xfrm>
          <a:custGeom>
            <a:rect b="b" l="l" r="r" t="t"/>
            <a:pathLst>
              <a:path extrusionOk="0" h="3774" w="3773">
                <a:moveTo>
                  <a:pt x="1894" y="1"/>
                </a:moveTo>
                <a:lnTo>
                  <a:pt x="0" y="1879"/>
                </a:lnTo>
                <a:lnTo>
                  <a:pt x="1894" y="3773"/>
                </a:lnTo>
                <a:lnTo>
                  <a:pt x="3773" y="1879"/>
                </a:lnTo>
                <a:lnTo>
                  <a:pt x="189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67"/>
          <p:cNvSpPr txBox="1"/>
          <p:nvPr>
            <p:ph type="ctrTitle"/>
          </p:nvPr>
        </p:nvSpPr>
        <p:spPr>
          <a:xfrm>
            <a:off x="714550" y="483058"/>
            <a:ext cx="7714500" cy="37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Staatliches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grpSp>
        <p:nvGrpSpPr>
          <p:cNvPr id="275" name="Google Shape;275;p67"/>
          <p:cNvGrpSpPr/>
          <p:nvPr/>
        </p:nvGrpSpPr>
        <p:grpSpPr>
          <a:xfrm>
            <a:off x="-29593" y="-14801"/>
            <a:ext cx="1704994" cy="863379"/>
            <a:chOff x="0" y="0"/>
            <a:chExt cx="4110400" cy="2081433"/>
          </a:xfrm>
        </p:grpSpPr>
        <p:sp>
          <p:nvSpPr>
            <p:cNvPr id="276" name="Google Shape;276;p67"/>
            <p:cNvSpPr/>
            <p:nvPr/>
          </p:nvSpPr>
          <p:spPr>
            <a:xfrm>
              <a:off x="0" y="0"/>
              <a:ext cx="3927738" cy="1823224"/>
            </a:xfrm>
            <a:custGeom>
              <a:rect b="b" l="l" r="r" t="t"/>
              <a:pathLst>
                <a:path extrusionOk="0" h="37600" w="81001">
                  <a:moveTo>
                    <a:pt x="0" y="0"/>
                  </a:moveTo>
                  <a:lnTo>
                    <a:pt x="0" y="36376"/>
                  </a:lnTo>
                  <a:cubicBezTo>
                    <a:pt x="3199" y="37244"/>
                    <a:pt x="6695" y="37599"/>
                    <a:pt x="10044" y="37599"/>
                  </a:cubicBezTo>
                  <a:cubicBezTo>
                    <a:pt x="11787" y="37599"/>
                    <a:pt x="13491" y="37503"/>
                    <a:pt x="15091" y="37333"/>
                  </a:cubicBezTo>
                  <a:cubicBezTo>
                    <a:pt x="22554" y="36546"/>
                    <a:pt x="29715" y="33845"/>
                    <a:pt x="35908" y="29936"/>
                  </a:cubicBezTo>
                  <a:cubicBezTo>
                    <a:pt x="40052" y="27315"/>
                    <a:pt x="43812" y="24142"/>
                    <a:pt x="48269" y="21992"/>
                  </a:cubicBezTo>
                  <a:cubicBezTo>
                    <a:pt x="56768" y="17884"/>
                    <a:pt x="67464" y="17641"/>
                    <a:pt x="74626" y="11749"/>
                  </a:cubicBezTo>
                  <a:cubicBezTo>
                    <a:pt x="77602" y="9301"/>
                    <a:pt x="79731" y="5988"/>
                    <a:pt x="80619" y="2405"/>
                  </a:cubicBezTo>
                  <a:cubicBezTo>
                    <a:pt x="80815" y="1615"/>
                    <a:pt x="80949" y="813"/>
                    <a:pt x="810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77;p67"/>
            <p:cNvSpPr/>
            <p:nvPr/>
          </p:nvSpPr>
          <p:spPr>
            <a:xfrm>
              <a:off x="1600" y="0"/>
              <a:ext cx="4108800" cy="2081433"/>
            </a:xfrm>
            <a:custGeom>
              <a:rect b="b" l="l" r="r" t="t"/>
              <a:pathLst>
                <a:path extrusionOk="0" h="42925" w="84735">
                  <a:moveTo>
                    <a:pt x="84368" y="0"/>
                  </a:moveTo>
                  <a:cubicBezTo>
                    <a:pt x="83487" y="6317"/>
                    <a:pt x="81163" y="12300"/>
                    <a:pt x="75126" y="16126"/>
                  </a:cubicBezTo>
                  <a:cubicBezTo>
                    <a:pt x="68940" y="20045"/>
                    <a:pt x="61409" y="21180"/>
                    <a:pt x="54382" y="23218"/>
                  </a:cubicBezTo>
                  <a:cubicBezTo>
                    <a:pt x="50952" y="24214"/>
                    <a:pt x="47546" y="25444"/>
                    <a:pt x="44549" y="27300"/>
                  </a:cubicBezTo>
                  <a:cubicBezTo>
                    <a:pt x="41463" y="29211"/>
                    <a:pt x="38964" y="31768"/>
                    <a:pt x="36154" y="33979"/>
                  </a:cubicBezTo>
                  <a:cubicBezTo>
                    <a:pt x="30784" y="38193"/>
                    <a:pt x="24087" y="40945"/>
                    <a:pt x="17132" y="41978"/>
                  </a:cubicBezTo>
                  <a:cubicBezTo>
                    <a:pt x="14971" y="42301"/>
                    <a:pt x="12798" y="42461"/>
                    <a:pt x="10633" y="42461"/>
                  </a:cubicBezTo>
                  <a:cubicBezTo>
                    <a:pt x="7039" y="42461"/>
                    <a:pt x="3467" y="42021"/>
                    <a:pt x="0" y="41159"/>
                  </a:cubicBezTo>
                  <a:lnTo>
                    <a:pt x="0" y="41714"/>
                  </a:lnTo>
                  <a:cubicBezTo>
                    <a:pt x="3338" y="42526"/>
                    <a:pt x="6798" y="42925"/>
                    <a:pt x="10266" y="42925"/>
                  </a:cubicBezTo>
                  <a:cubicBezTo>
                    <a:pt x="18388" y="42925"/>
                    <a:pt x="26546" y="40738"/>
                    <a:pt x="33231" y="36565"/>
                  </a:cubicBezTo>
                  <a:cubicBezTo>
                    <a:pt x="36361" y="34618"/>
                    <a:pt x="38936" y="32120"/>
                    <a:pt x="41749" y="29832"/>
                  </a:cubicBezTo>
                  <a:cubicBezTo>
                    <a:pt x="45215" y="27017"/>
                    <a:pt x="49186" y="25198"/>
                    <a:pt x="53559" y="23885"/>
                  </a:cubicBezTo>
                  <a:cubicBezTo>
                    <a:pt x="60894" y="21684"/>
                    <a:pt x="68929" y="20701"/>
                    <a:pt x="75394" y="16550"/>
                  </a:cubicBezTo>
                  <a:cubicBezTo>
                    <a:pt x="81449" y="12662"/>
                    <a:pt x="84100" y="6484"/>
                    <a:pt x="847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8" name="Google Shape;278;p67"/>
          <p:cNvGrpSpPr/>
          <p:nvPr/>
        </p:nvGrpSpPr>
        <p:grpSpPr>
          <a:xfrm>
            <a:off x="7017709" y="-22374"/>
            <a:ext cx="2155884" cy="1091701"/>
            <a:chOff x="5540494" y="-3"/>
            <a:chExt cx="3593739" cy="1819805"/>
          </a:xfrm>
        </p:grpSpPr>
        <p:sp>
          <p:nvSpPr>
            <p:cNvPr id="279" name="Google Shape;279;p67"/>
            <p:cNvSpPr/>
            <p:nvPr/>
          </p:nvSpPr>
          <p:spPr>
            <a:xfrm flipH="1">
              <a:off x="5700196" y="-3"/>
              <a:ext cx="3434037" cy="1594052"/>
            </a:xfrm>
            <a:custGeom>
              <a:rect b="b" l="l" r="r" t="t"/>
              <a:pathLst>
                <a:path extrusionOk="0" h="37600" w="81001">
                  <a:moveTo>
                    <a:pt x="0" y="0"/>
                  </a:moveTo>
                  <a:lnTo>
                    <a:pt x="0" y="36376"/>
                  </a:lnTo>
                  <a:cubicBezTo>
                    <a:pt x="3199" y="37244"/>
                    <a:pt x="6695" y="37599"/>
                    <a:pt x="10044" y="37599"/>
                  </a:cubicBezTo>
                  <a:cubicBezTo>
                    <a:pt x="11787" y="37599"/>
                    <a:pt x="13491" y="37503"/>
                    <a:pt x="15091" y="37333"/>
                  </a:cubicBezTo>
                  <a:cubicBezTo>
                    <a:pt x="22554" y="36546"/>
                    <a:pt x="29715" y="33845"/>
                    <a:pt x="35908" y="29936"/>
                  </a:cubicBezTo>
                  <a:cubicBezTo>
                    <a:pt x="40052" y="27315"/>
                    <a:pt x="43812" y="24142"/>
                    <a:pt x="48269" y="21992"/>
                  </a:cubicBezTo>
                  <a:cubicBezTo>
                    <a:pt x="56768" y="17884"/>
                    <a:pt x="67464" y="17641"/>
                    <a:pt x="74626" y="11749"/>
                  </a:cubicBezTo>
                  <a:cubicBezTo>
                    <a:pt x="77602" y="9301"/>
                    <a:pt x="79731" y="5988"/>
                    <a:pt x="80619" y="2405"/>
                  </a:cubicBezTo>
                  <a:cubicBezTo>
                    <a:pt x="80815" y="1615"/>
                    <a:pt x="80949" y="813"/>
                    <a:pt x="810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" name="Google Shape;280;p67"/>
            <p:cNvSpPr/>
            <p:nvPr/>
          </p:nvSpPr>
          <p:spPr>
            <a:xfrm flipH="1">
              <a:off x="5540494" y="-3"/>
              <a:ext cx="3592340" cy="1819805"/>
            </a:xfrm>
            <a:custGeom>
              <a:rect b="b" l="l" r="r" t="t"/>
              <a:pathLst>
                <a:path extrusionOk="0" h="42925" w="84735">
                  <a:moveTo>
                    <a:pt x="84368" y="0"/>
                  </a:moveTo>
                  <a:cubicBezTo>
                    <a:pt x="83487" y="6317"/>
                    <a:pt x="81163" y="12300"/>
                    <a:pt x="75126" y="16126"/>
                  </a:cubicBezTo>
                  <a:cubicBezTo>
                    <a:pt x="68940" y="20045"/>
                    <a:pt x="61409" y="21180"/>
                    <a:pt x="54382" y="23218"/>
                  </a:cubicBezTo>
                  <a:cubicBezTo>
                    <a:pt x="50952" y="24214"/>
                    <a:pt x="47546" y="25444"/>
                    <a:pt x="44549" y="27300"/>
                  </a:cubicBezTo>
                  <a:cubicBezTo>
                    <a:pt x="41463" y="29211"/>
                    <a:pt x="38964" y="31768"/>
                    <a:pt x="36154" y="33979"/>
                  </a:cubicBezTo>
                  <a:cubicBezTo>
                    <a:pt x="30784" y="38193"/>
                    <a:pt x="24087" y="40945"/>
                    <a:pt x="17132" y="41978"/>
                  </a:cubicBezTo>
                  <a:cubicBezTo>
                    <a:pt x="14971" y="42301"/>
                    <a:pt x="12798" y="42461"/>
                    <a:pt x="10633" y="42461"/>
                  </a:cubicBezTo>
                  <a:cubicBezTo>
                    <a:pt x="7039" y="42461"/>
                    <a:pt x="3467" y="42021"/>
                    <a:pt x="0" y="41159"/>
                  </a:cubicBezTo>
                  <a:lnTo>
                    <a:pt x="0" y="41714"/>
                  </a:lnTo>
                  <a:cubicBezTo>
                    <a:pt x="3338" y="42526"/>
                    <a:pt x="6798" y="42925"/>
                    <a:pt x="10266" y="42925"/>
                  </a:cubicBezTo>
                  <a:cubicBezTo>
                    <a:pt x="18388" y="42925"/>
                    <a:pt x="26546" y="40738"/>
                    <a:pt x="33231" y="36565"/>
                  </a:cubicBezTo>
                  <a:cubicBezTo>
                    <a:pt x="36361" y="34618"/>
                    <a:pt x="38936" y="32120"/>
                    <a:pt x="41749" y="29832"/>
                  </a:cubicBezTo>
                  <a:cubicBezTo>
                    <a:pt x="45215" y="27017"/>
                    <a:pt x="49186" y="25198"/>
                    <a:pt x="53559" y="23885"/>
                  </a:cubicBezTo>
                  <a:cubicBezTo>
                    <a:pt x="60894" y="21684"/>
                    <a:pt x="68929" y="20701"/>
                    <a:pt x="75394" y="16550"/>
                  </a:cubicBezTo>
                  <a:cubicBezTo>
                    <a:pt x="81449" y="12662"/>
                    <a:pt x="84100" y="6484"/>
                    <a:pt x="847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SECTION_HEADER_1"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68"/>
          <p:cNvSpPr/>
          <p:nvPr/>
        </p:nvSpPr>
        <p:spPr>
          <a:xfrm flipH="1" rot="10800000">
            <a:off x="3146633" y="4092698"/>
            <a:ext cx="198201" cy="199045"/>
          </a:xfrm>
          <a:custGeom>
            <a:rect b="b" l="l" r="r" t="t"/>
            <a:pathLst>
              <a:path extrusionOk="0" fill="none" h="3773" w="3757">
                <a:moveTo>
                  <a:pt x="3757" y="1879"/>
                </a:moveTo>
                <a:lnTo>
                  <a:pt x="1879" y="3773"/>
                </a:lnTo>
                <a:lnTo>
                  <a:pt x="0" y="1879"/>
                </a:lnTo>
                <a:lnTo>
                  <a:pt x="1879" y="0"/>
                </a:lnTo>
                <a:close/>
              </a:path>
            </a:pathLst>
          </a:custGeom>
          <a:noFill/>
          <a:ln cap="flat" cmpd="sng" w="28575">
            <a:solidFill>
              <a:schemeClr val="accent2"/>
            </a:solidFill>
            <a:prstDash val="solid"/>
            <a:miter lim="15917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68"/>
          <p:cNvSpPr/>
          <p:nvPr/>
        </p:nvSpPr>
        <p:spPr>
          <a:xfrm flipH="1" rot="10800000">
            <a:off x="528281" y="4457759"/>
            <a:ext cx="373542" cy="370655"/>
          </a:xfrm>
          <a:custGeom>
            <a:rect b="b" l="l" r="r" t="t"/>
            <a:pathLst>
              <a:path extrusionOk="0" h="2054" w="2070">
                <a:moveTo>
                  <a:pt x="1035" y="0"/>
                </a:moveTo>
                <a:lnTo>
                  <a:pt x="0" y="1035"/>
                </a:lnTo>
                <a:lnTo>
                  <a:pt x="1035" y="2054"/>
                </a:lnTo>
                <a:lnTo>
                  <a:pt x="2070" y="1035"/>
                </a:lnTo>
                <a:lnTo>
                  <a:pt x="103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p68"/>
          <p:cNvSpPr/>
          <p:nvPr/>
        </p:nvSpPr>
        <p:spPr>
          <a:xfrm flipH="1" rot="10800000">
            <a:off x="8123631" y="347892"/>
            <a:ext cx="358649" cy="380781"/>
          </a:xfrm>
          <a:custGeom>
            <a:rect b="b" l="l" r="r" t="t"/>
            <a:pathLst>
              <a:path extrusionOk="0" fill="none" h="4665" w="4394">
                <a:moveTo>
                  <a:pt x="446" y="1481"/>
                </a:moveTo>
                <a:cubicBezTo>
                  <a:pt x="1178" y="1"/>
                  <a:pt x="3327" y="128"/>
                  <a:pt x="3852" y="1688"/>
                </a:cubicBezTo>
                <a:cubicBezTo>
                  <a:pt x="4394" y="3248"/>
                  <a:pt x="2786" y="4665"/>
                  <a:pt x="1306" y="3948"/>
                </a:cubicBezTo>
                <a:cubicBezTo>
                  <a:pt x="382" y="3503"/>
                  <a:pt x="0" y="2388"/>
                  <a:pt x="446" y="1481"/>
                </a:cubicBezTo>
                <a:close/>
              </a:path>
            </a:pathLst>
          </a:custGeom>
          <a:solidFill>
            <a:schemeClr val="dk2"/>
          </a:solidFill>
          <a:ln cap="flat" cmpd="sng" w="28575">
            <a:solidFill>
              <a:schemeClr val="dk2"/>
            </a:solidFill>
            <a:prstDash val="solid"/>
            <a:miter lim="15917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p68"/>
          <p:cNvSpPr/>
          <p:nvPr/>
        </p:nvSpPr>
        <p:spPr>
          <a:xfrm flipH="1" rot="10800000">
            <a:off x="615537" y="2857592"/>
            <a:ext cx="199045" cy="199097"/>
          </a:xfrm>
          <a:custGeom>
            <a:rect b="b" l="l" r="r" t="t"/>
            <a:pathLst>
              <a:path extrusionOk="0" h="3774" w="3773">
                <a:moveTo>
                  <a:pt x="1894" y="1"/>
                </a:moveTo>
                <a:lnTo>
                  <a:pt x="0" y="1879"/>
                </a:lnTo>
                <a:lnTo>
                  <a:pt x="1894" y="3773"/>
                </a:lnTo>
                <a:lnTo>
                  <a:pt x="3773" y="1879"/>
                </a:lnTo>
                <a:lnTo>
                  <a:pt x="189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p68"/>
          <p:cNvSpPr/>
          <p:nvPr/>
        </p:nvSpPr>
        <p:spPr>
          <a:xfrm flipH="1" rot="10800000">
            <a:off x="4401449" y="1502729"/>
            <a:ext cx="341098" cy="339652"/>
          </a:xfrm>
          <a:custGeom>
            <a:rect b="b" l="l" r="r" t="t"/>
            <a:pathLst>
              <a:path extrusionOk="0" fill="none" h="3757" w="3773">
                <a:moveTo>
                  <a:pt x="3773" y="1879"/>
                </a:moveTo>
                <a:lnTo>
                  <a:pt x="1878" y="3757"/>
                </a:lnTo>
                <a:lnTo>
                  <a:pt x="0" y="1879"/>
                </a:lnTo>
                <a:lnTo>
                  <a:pt x="1878" y="0"/>
                </a:lnTo>
                <a:close/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15917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" name="Google Shape;287;p68"/>
          <p:cNvSpPr/>
          <p:nvPr/>
        </p:nvSpPr>
        <p:spPr>
          <a:xfrm flipH="1" rot="10800000">
            <a:off x="8332958" y="2964473"/>
            <a:ext cx="198201" cy="199045"/>
          </a:xfrm>
          <a:custGeom>
            <a:rect b="b" l="l" r="r" t="t"/>
            <a:pathLst>
              <a:path extrusionOk="0" fill="none" h="3773" w="3757">
                <a:moveTo>
                  <a:pt x="3757" y="1879"/>
                </a:moveTo>
                <a:lnTo>
                  <a:pt x="1879" y="3773"/>
                </a:lnTo>
                <a:lnTo>
                  <a:pt x="0" y="1879"/>
                </a:lnTo>
                <a:lnTo>
                  <a:pt x="1879" y="0"/>
                </a:lnTo>
                <a:close/>
              </a:path>
            </a:pathLst>
          </a:custGeom>
          <a:noFill/>
          <a:ln cap="flat" cmpd="sng" w="28575">
            <a:solidFill>
              <a:schemeClr val="accent2"/>
            </a:solidFill>
            <a:prstDash val="solid"/>
            <a:miter lim="15917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" name="Google Shape;288;p68"/>
          <p:cNvSpPr/>
          <p:nvPr/>
        </p:nvSpPr>
        <p:spPr>
          <a:xfrm flipH="1" rot="10800000">
            <a:off x="5800812" y="4543530"/>
            <a:ext cx="199045" cy="199097"/>
          </a:xfrm>
          <a:custGeom>
            <a:rect b="b" l="l" r="r" t="t"/>
            <a:pathLst>
              <a:path extrusionOk="0" h="3774" w="3773">
                <a:moveTo>
                  <a:pt x="1894" y="1"/>
                </a:moveTo>
                <a:lnTo>
                  <a:pt x="0" y="1879"/>
                </a:lnTo>
                <a:lnTo>
                  <a:pt x="1894" y="3773"/>
                </a:lnTo>
                <a:lnTo>
                  <a:pt x="3773" y="1879"/>
                </a:lnTo>
                <a:lnTo>
                  <a:pt x="189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" name="Google Shape;289;p68"/>
          <p:cNvSpPr txBox="1"/>
          <p:nvPr>
            <p:ph type="title"/>
          </p:nvPr>
        </p:nvSpPr>
        <p:spPr>
          <a:xfrm>
            <a:off x="715125" y="1705751"/>
            <a:ext cx="3856800" cy="120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300"/>
              <a:buNone/>
              <a:defRPr b="1" sz="9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300"/>
              <a:buNone/>
              <a:defRPr sz="103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300"/>
              <a:buNone/>
              <a:defRPr sz="103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300"/>
              <a:buNone/>
              <a:defRPr sz="103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300"/>
              <a:buNone/>
              <a:defRPr sz="103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300"/>
              <a:buNone/>
              <a:defRPr sz="103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300"/>
              <a:buNone/>
              <a:defRPr sz="103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300"/>
              <a:buNone/>
              <a:defRPr sz="103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300"/>
              <a:buNone/>
              <a:defRPr sz="103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90" name="Google Shape;290;p68"/>
          <p:cNvSpPr txBox="1"/>
          <p:nvPr>
            <p:ph idx="2" type="title"/>
          </p:nvPr>
        </p:nvSpPr>
        <p:spPr>
          <a:xfrm>
            <a:off x="4572075" y="1704126"/>
            <a:ext cx="3856800" cy="120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300"/>
              <a:buNone/>
              <a:defRPr b="1" sz="9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300"/>
              <a:buNone/>
              <a:defRPr sz="103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300"/>
              <a:buNone/>
              <a:defRPr sz="103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300"/>
              <a:buNone/>
              <a:defRPr sz="103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300"/>
              <a:buNone/>
              <a:defRPr sz="103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300"/>
              <a:buNone/>
              <a:defRPr sz="103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300"/>
              <a:buNone/>
              <a:defRPr sz="103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300"/>
              <a:buNone/>
              <a:defRPr sz="103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300"/>
              <a:buNone/>
              <a:defRPr sz="103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91" name="Google Shape;291;p68"/>
          <p:cNvSpPr txBox="1"/>
          <p:nvPr>
            <p:ph idx="3" type="title"/>
          </p:nvPr>
        </p:nvSpPr>
        <p:spPr>
          <a:xfrm>
            <a:off x="715050" y="433961"/>
            <a:ext cx="7713900" cy="45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92" name="Google Shape;292;p68"/>
          <p:cNvSpPr txBox="1"/>
          <p:nvPr>
            <p:ph idx="1" type="subTitle"/>
          </p:nvPr>
        </p:nvSpPr>
        <p:spPr>
          <a:xfrm>
            <a:off x="1262925" y="3096875"/>
            <a:ext cx="2761200" cy="66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93" name="Google Shape;293;p68"/>
          <p:cNvSpPr txBox="1"/>
          <p:nvPr>
            <p:ph idx="4" type="subTitle"/>
          </p:nvPr>
        </p:nvSpPr>
        <p:spPr>
          <a:xfrm>
            <a:off x="5119875" y="3096875"/>
            <a:ext cx="2761200" cy="66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94" name="Google Shape;294;p68"/>
          <p:cNvGrpSpPr/>
          <p:nvPr/>
        </p:nvGrpSpPr>
        <p:grpSpPr>
          <a:xfrm>
            <a:off x="7020444" y="4387793"/>
            <a:ext cx="2153521" cy="785375"/>
            <a:chOff x="2918906" y="3172692"/>
            <a:chExt cx="6233056" cy="1970828"/>
          </a:xfrm>
        </p:grpSpPr>
        <p:sp>
          <p:nvSpPr>
            <p:cNvPr id="295" name="Google Shape;295;p68"/>
            <p:cNvSpPr/>
            <p:nvPr/>
          </p:nvSpPr>
          <p:spPr>
            <a:xfrm>
              <a:off x="3508550" y="3397927"/>
              <a:ext cx="5643412" cy="1745592"/>
            </a:xfrm>
            <a:custGeom>
              <a:rect b="b" l="l" r="r" t="t"/>
              <a:pathLst>
                <a:path extrusionOk="0" h="35999" w="116383">
                  <a:moveTo>
                    <a:pt x="116382" y="0"/>
                  </a:moveTo>
                  <a:cubicBezTo>
                    <a:pt x="114870" y="113"/>
                    <a:pt x="113372" y="360"/>
                    <a:pt x="111915" y="740"/>
                  </a:cubicBezTo>
                  <a:cubicBezTo>
                    <a:pt x="104387" y="2702"/>
                    <a:pt x="97955" y="7673"/>
                    <a:pt x="90229" y="8808"/>
                  </a:cubicBezTo>
                  <a:cubicBezTo>
                    <a:pt x="89005" y="8988"/>
                    <a:pt x="87786" y="9067"/>
                    <a:pt x="86570" y="9067"/>
                  </a:cubicBezTo>
                  <a:cubicBezTo>
                    <a:pt x="77629" y="9067"/>
                    <a:pt x="68852" y="4767"/>
                    <a:pt x="59753" y="4381"/>
                  </a:cubicBezTo>
                  <a:cubicBezTo>
                    <a:pt x="59290" y="4361"/>
                    <a:pt x="58829" y="4352"/>
                    <a:pt x="58371" y="4352"/>
                  </a:cubicBezTo>
                  <a:cubicBezTo>
                    <a:pt x="45111" y="4352"/>
                    <a:pt x="33357" y="12414"/>
                    <a:pt x="23210" y="20447"/>
                  </a:cubicBezTo>
                  <a:cubicBezTo>
                    <a:pt x="19465" y="23409"/>
                    <a:pt x="15741" y="26401"/>
                    <a:pt x="11810" y="29149"/>
                  </a:cubicBezTo>
                  <a:cubicBezTo>
                    <a:pt x="8289" y="31616"/>
                    <a:pt x="4606" y="33910"/>
                    <a:pt x="635" y="35720"/>
                  </a:cubicBezTo>
                  <a:cubicBezTo>
                    <a:pt x="429" y="35814"/>
                    <a:pt x="215" y="35908"/>
                    <a:pt x="1" y="35999"/>
                  </a:cubicBezTo>
                  <a:lnTo>
                    <a:pt x="116382" y="35999"/>
                  </a:lnTo>
                  <a:lnTo>
                    <a:pt x="11638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296;p68"/>
            <p:cNvSpPr/>
            <p:nvPr/>
          </p:nvSpPr>
          <p:spPr>
            <a:xfrm>
              <a:off x="2918906" y="3172692"/>
              <a:ext cx="6228153" cy="1970828"/>
            </a:xfrm>
            <a:custGeom>
              <a:rect b="b" l="l" r="r" t="t"/>
              <a:pathLst>
                <a:path extrusionOk="0" h="40644" w="128442">
                  <a:moveTo>
                    <a:pt x="128441" y="1"/>
                  </a:moveTo>
                  <a:cubicBezTo>
                    <a:pt x="125131" y="777"/>
                    <a:pt x="121893" y="1835"/>
                    <a:pt x="118767" y="3094"/>
                  </a:cubicBezTo>
                  <a:cubicBezTo>
                    <a:pt x="113989" y="5015"/>
                    <a:pt x="109572" y="7840"/>
                    <a:pt x="104535" y="9204"/>
                  </a:cubicBezTo>
                  <a:cubicBezTo>
                    <a:pt x="102911" y="9643"/>
                    <a:pt x="101306" y="9828"/>
                    <a:pt x="99716" y="9828"/>
                  </a:cubicBezTo>
                  <a:cubicBezTo>
                    <a:pt x="95941" y="9828"/>
                    <a:pt x="92249" y="8786"/>
                    <a:pt x="88567" y="7641"/>
                  </a:cubicBezTo>
                  <a:cubicBezTo>
                    <a:pt x="83817" y="6158"/>
                    <a:pt x="79118" y="4986"/>
                    <a:pt x="74085" y="4711"/>
                  </a:cubicBezTo>
                  <a:cubicBezTo>
                    <a:pt x="73142" y="4660"/>
                    <a:pt x="72199" y="4635"/>
                    <a:pt x="71258" y="4635"/>
                  </a:cubicBezTo>
                  <a:cubicBezTo>
                    <a:pt x="62202" y="4635"/>
                    <a:pt x="53271" y="6942"/>
                    <a:pt x="45201" y="10686"/>
                  </a:cubicBezTo>
                  <a:cubicBezTo>
                    <a:pt x="36191" y="14867"/>
                    <a:pt x="28637" y="20774"/>
                    <a:pt x="21223" y="26978"/>
                  </a:cubicBezTo>
                  <a:cubicBezTo>
                    <a:pt x="14689" y="32439"/>
                    <a:pt x="7745" y="37112"/>
                    <a:pt x="0" y="40644"/>
                  </a:cubicBezTo>
                  <a:lnTo>
                    <a:pt x="1443" y="40644"/>
                  </a:lnTo>
                  <a:cubicBezTo>
                    <a:pt x="6843" y="38138"/>
                    <a:pt x="11922" y="35071"/>
                    <a:pt x="16589" y="31488"/>
                  </a:cubicBezTo>
                  <a:cubicBezTo>
                    <a:pt x="24718" y="25234"/>
                    <a:pt x="32009" y="18330"/>
                    <a:pt x="41209" y="13334"/>
                  </a:cubicBezTo>
                  <a:cubicBezTo>
                    <a:pt x="50318" y="8388"/>
                    <a:pt x="60643" y="5181"/>
                    <a:pt x="71290" y="5181"/>
                  </a:cubicBezTo>
                  <a:cubicBezTo>
                    <a:pt x="71408" y="5181"/>
                    <a:pt x="71526" y="5181"/>
                    <a:pt x="71645" y="5182"/>
                  </a:cubicBezTo>
                  <a:cubicBezTo>
                    <a:pt x="77236" y="5222"/>
                    <a:pt x="82508" y="6320"/>
                    <a:pt x="87769" y="7960"/>
                  </a:cubicBezTo>
                  <a:cubicBezTo>
                    <a:pt x="91552" y="9137"/>
                    <a:pt x="95409" y="10341"/>
                    <a:pt x="99406" y="10341"/>
                  </a:cubicBezTo>
                  <a:cubicBezTo>
                    <a:pt x="100099" y="10341"/>
                    <a:pt x="100795" y="10305"/>
                    <a:pt x="101497" y="10226"/>
                  </a:cubicBezTo>
                  <a:cubicBezTo>
                    <a:pt x="106744" y="9635"/>
                    <a:pt x="111261" y="6919"/>
                    <a:pt x="115885" y="4794"/>
                  </a:cubicBezTo>
                  <a:cubicBezTo>
                    <a:pt x="119928" y="2938"/>
                    <a:pt x="124122" y="1556"/>
                    <a:pt x="128441" y="476"/>
                  </a:cubicBezTo>
                  <a:lnTo>
                    <a:pt x="12844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97" name="Google Shape;297;p68"/>
          <p:cNvGrpSpPr/>
          <p:nvPr/>
        </p:nvGrpSpPr>
        <p:grpSpPr>
          <a:xfrm>
            <a:off x="-29593" y="-14801"/>
            <a:ext cx="1704994" cy="863379"/>
            <a:chOff x="0" y="0"/>
            <a:chExt cx="4110400" cy="2081433"/>
          </a:xfrm>
        </p:grpSpPr>
        <p:sp>
          <p:nvSpPr>
            <p:cNvPr id="298" name="Google Shape;298;p68"/>
            <p:cNvSpPr/>
            <p:nvPr/>
          </p:nvSpPr>
          <p:spPr>
            <a:xfrm>
              <a:off x="0" y="0"/>
              <a:ext cx="3927738" cy="1823224"/>
            </a:xfrm>
            <a:custGeom>
              <a:rect b="b" l="l" r="r" t="t"/>
              <a:pathLst>
                <a:path extrusionOk="0" h="37600" w="81001">
                  <a:moveTo>
                    <a:pt x="0" y="0"/>
                  </a:moveTo>
                  <a:lnTo>
                    <a:pt x="0" y="36376"/>
                  </a:lnTo>
                  <a:cubicBezTo>
                    <a:pt x="3199" y="37244"/>
                    <a:pt x="6695" y="37599"/>
                    <a:pt x="10044" y="37599"/>
                  </a:cubicBezTo>
                  <a:cubicBezTo>
                    <a:pt x="11787" y="37599"/>
                    <a:pt x="13491" y="37503"/>
                    <a:pt x="15091" y="37333"/>
                  </a:cubicBezTo>
                  <a:cubicBezTo>
                    <a:pt x="22554" y="36546"/>
                    <a:pt x="29715" y="33845"/>
                    <a:pt x="35908" y="29936"/>
                  </a:cubicBezTo>
                  <a:cubicBezTo>
                    <a:pt x="40052" y="27315"/>
                    <a:pt x="43812" y="24142"/>
                    <a:pt x="48269" y="21992"/>
                  </a:cubicBezTo>
                  <a:cubicBezTo>
                    <a:pt x="56768" y="17884"/>
                    <a:pt x="67464" y="17641"/>
                    <a:pt x="74626" y="11749"/>
                  </a:cubicBezTo>
                  <a:cubicBezTo>
                    <a:pt x="77602" y="9301"/>
                    <a:pt x="79731" y="5988"/>
                    <a:pt x="80619" y="2405"/>
                  </a:cubicBezTo>
                  <a:cubicBezTo>
                    <a:pt x="80815" y="1615"/>
                    <a:pt x="80949" y="813"/>
                    <a:pt x="810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299;p68"/>
            <p:cNvSpPr/>
            <p:nvPr/>
          </p:nvSpPr>
          <p:spPr>
            <a:xfrm>
              <a:off x="1600" y="0"/>
              <a:ext cx="4108800" cy="2081433"/>
            </a:xfrm>
            <a:custGeom>
              <a:rect b="b" l="l" r="r" t="t"/>
              <a:pathLst>
                <a:path extrusionOk="0" h="42925" w="84735">
                  <a:moveTo>
                    <a:pt x="84368" y="0"/>
                  </a:moveTo>
                  <a:cubicBezTo>
                    <a:pt x="83487" y="6317"/>
                    <a:pt x="81163" y="12300"/>
                    <a:pt x="75126" y="16126"/>
                  </a:cubicBezTo>
                  <a:cubicBezTo>
                    <a:pt x="68940" y="20045"/>
                    <a:pt x="61409" y="21180"/>
                    <a:pt x="54382" y="23218"/>
                  </a:cubicBezTo>
                  <a:cubicBezTo>
                    <a:pt x="50952" y="24214"/>
                    <a:pt x="47546" y="25444"/>
                    <a:pt x="44549" y="27300"/>
                  </a:cubicBezTo>
                  <a:cubicBezTo>
                    <a:pt x="41463" y="29211"/>
                    <a:pt x="38964" y="31768"/>
                    <a:pt x="36154" y="33979"/>
                  </a:cubicBezTo>
                  <a:cubicBezTo>
                    <a:pt x="30784" y="38193"/>
                    <a:pt x="24087" y="40945"/>
                    <a:pt x="17132" y="41978"/>
                  </a:cubicBezTo>
                  <a:cubicBezTo>
                    <a:pt x="14971" y="42301"/>
                    <a:pt x="12798" y="42461"/>
                    <a:pt x="10633" y="42461"/>
                  </a:cubicBezTo>
                  <a:cubicBezTo>
                    <a:pt x="7039" y="42461"/>
                    <a:pt x="3467" y="42021"/>
                    <a:pt x="0" y="41159"/>
                  </a:cubicBezTo>
                  <a:lnTo>
                    <a:pt x="0" y="41714"/>
                  </a:lnTo>
                  <a:cubicBezTo>
                    <a:pt x="3338" y="42526"/>
                    <a:pt x="6798" y="42925"/>
                    <a:pt x="10266" y="42925"/>
                  </a:cubicBezTo>
                  <a:cubicBezTo>
                    <a:pt x="18388" y="42925"/>
                    <a:pt x="26546" y="40738"/>
                    <a:pt x="33231" y="36565"/>
                  </a:cubicBezTo>
                  <a:cubicBezTo>
                    <a:pt x="36361" y="34618"/>
                    <a:pt x="38936" y="32120"/>
                    <a:pt x="41749" y="29832"/>
                  </a:cubicBezTo>
                  <a:cubicBezTo>
                    <a:pt x="45215" y="27017"/>
                    <a:pt x="49186" y="25198"/>
                    <a:pt x="53559" y="23885"/>
                  </a:cubicBezTo>
                  <a:cubicBezTo>
                    <a:pt x="60894" y="21684"/>
                    <a:pt x="68929" y="20701"/>
                    <a:pt x="75394" y="16550"/>
                  </a:cubicBezTo>
                  <a:cubicBezTo>
                    <a:pt x="81449" y="12662"/>
                    <a:pt x="84100" y="6484"/>
                    <a:pt x="847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CUSTOM_4"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69"/>
          <p:cNvSpPr/>
          <p:nvPr/>
        </p:nvSpPr>
        <p:spPr>
          <a:xfrm>
            <a:off x="1610295" y="4668398"/>
            <a:ext cx="203435" cy="203441"/>
          </a:xfrm>
          <a:custGeom>
            <a:rect b="b" l="l" r="r" t="t"/>
            <a:pathLst>
              <a:path extrusionOk="0" h="2229" w="2229">
                <a:moveTo>
                  <a:pt x="1114" y="0"/>
                </a:moveTo>
                <a:lnTo>
                  <a:pt x="0" y="1114"/>
                </a:lnTo>
                <a:lnTo>
                  <a:pt x="1114" y="2228"/>
                </a:lnTo>
                <a:lnTo>
                  <a:pt x="2228" y="1114"/>
                </a:lnTo>
                <a:lnTo>
                  <a:pt x="1114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" name="Google Shape;302;p69"/>
          <p:cNvSpPr/>
          <p:nvPr/>
        </p:nvSpPr>
        <p:spPr>
          <a:xfrm>
            <a:off x="4437365" y="375925"/>
            <a:ext cx="198201" cy="199045"/>
          </a:xfrm>
          <a:custGeom>
            <a:rect b="b" l="l" r="r" t="t"/>
            <a:pathLst>
              <a:path extrusionOk="0" fill="none" h="3773" w="3757">
                <a:moveTo>
                  <a:pt x="3757" y="1879"/>
                </a:moveTo>
                <a:lnTo>
                  <a:pt x="1879" y="3773"/>
                </a:lnTo>
                <a:lnTo>
                  <a:pt x="0" y="1879"/>
                </a:lnTo>
                <a:lnTo>
                  <a:pt x="1879" y="0"/>
                </a:lnTo>
                <a:close/>
              </a:path>
            </a:pathLst>
          </a:custGeom>
          <a:noFill/>
          <a:ln cap="flat" cmpd="sng" w="28575">
            <a:solidFill>
              <a:schemeClr val="accent2"/>
            </a:solidFill>
            <a:prstDash val="solid"/>
            <a:miter lim="15917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Google Shape;303;p69"/>
          <p:cNvSpPr/>
          <p:nvPr/>
        </p:nvSpPr>
        <p:spPr>
          <a:xfrm>
            <a:off x="2422138" y="439173"/>
            <a:ext cx="199045" cy="198201"/>
          </a:xfrm>
          <a:custGeom>
            <a:rect b="b" l="l" r="r" t="t"/>
            <a:pathLst>
              <a:path extrusionOk="0" h="3757" w="3773">
                <a:moveTo>
                  <a:pt x="1878" y="0"/>
                </a:moveTo>
                <a:lnTo>
                  <a:pt x="0" y="1878"/>
                </a:lnTo>
                <a:lnTo>
                  <a:pt x="1878" y="3757"/>
                </a:lnTo>
                <a:lnTo>
                  <a:pt x="3773" y="1878"/>
                </a:lnTo>
                <a:lnTo>
                  <a:pt x="187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p69"/>
          <p:cNvSpPr/>
          <p:nvPr/>
        </p:nvSpPr>
        <p:spPr>
          <a:xfrm>
            <a:off x="6886670" y="4542061"/>
            <a:ext cx="146237" cy="126348"/>
          </a:xfrm>
          <a:custGeom>
            <a:rect b="b" l="l" r="r" t="t"/>
            <a:pathLst>
              <a:path extrusionOk="0" h="2395" w="2772">
                <a:moveTo>
                  <a:pt x="1363" y="1"/>
                </a:moveTo>
                <a:cubicBezTo>
                  <a:pt x="935" y="1"/>
                  <a:pt x="505" y="221"/>
                  <a:pt x="287" y="673"/>
                </a:cubicBezTo>
                <a:cubicBezTo>
                  <a:pt x="0" y="1262"/>
                  <a:pt x="239" y="1979"/>
                  <a:pt x="844" y="2265"/>
                </a:cubicBezTo>
                <a:cubicBezTo>
                  <a:pt x="1022" y="2354"/>
                  <a:pt x="1203" y="2395"/>
                  <a:pt x="1378" y="2395"/>
                </a:cubicBezTo>
                <a:cubicBezTo>
                  <a:pt x="2138" y="2395"/>
                  <a:pt x="2771" y="1629"/>
                  <a:pt x="2499" y="801"/>
                </a:cubicBezTo>
                <a:cubicBezTo>
                  <a:pt x="2315" y="273"/>
                  <a:pt x="1840" y="1"/>
                  <a:pt x="1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" name="Google Shape;305;p69"/>
          <p:cNvSpPr/>
          <p:nvPr/>
        </p:nvSpPr>
        <p:spPr>
          <a:xfrm flipH="1">
            <a:off x="5358390" y="1236056"/>
            <a:ext cx="426350" cy="452657"/>
          </a:xfrm>
          <a:custGeom>
            <a:rect b="b" l="l" r="r" t="t"/>
            <a:pathLst>
              <a:path extrusionOk="0" fill="none" h="4665" w="4394">
                <a:moveTo>
                  <a:pt x="446" y="1481"/>
                </a:moveTo>
                <a:cubicBezTo>
                  <a:pt x="1178" y="1"/>
                  <a:pt x="3327" y="128"/>
                  <a:pt x="3852" y="1688"/>
                </a:cubicBezTo>
                <a:cubicBezTo>
                  <a:pt x="4394" y="3248"/>
                  <a:pt x="2786" y="4665"/>
                  <a:pt x="1306" y="3948"/>
                </a:cubicBezTo>
                <a:cubicBezTo>
                  <a:pt x="382" y="3503"/>
                  <a:pt x="0" y="2388"/>
                  <a:pt x="446" y="1481"/>
                </a:cubicBezTo>
                <a:close/>
              </a:path>
            </a:pathLst>
          </a:custGeom>
          <a:solidFill>
            <a:schemeClr val="dk2"/>
          </a:solidFill>
          <a:ln cap="flat" cmpd="sng" w="28575">
            <a:solidFill>
              <a:schemeClr val="dk2"/>
            </a:solidFill>
            <a:prstDash val="solid"/>
            <a:miter lim="15917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p69"/>
          <p:cNvSpPr/>
          <p:nvPr/>
        </p:nvSpPr>
        <p:spPr>
          <a:xfrm>
            <a:off x="521770" y="3728790"/>
            <a:ext cx="199045" cy="199097"/>
          </a:xfrm>
          <a:custGeom>
            <a:rect b="b" l="l" r="r" t="t"/>
            <a:pathLst>
              <a:path extrusionOk="0" h="3774" w="3773">
                <a:moveTo>
                  <a:pt x="1894" y="1"/>
                </a:moveTo>
                <a:lnTo>
                  <a:pt x="0" y="1879"/>
                </a:lnTo>
                <a:lnTo>
                  <a:pt x="1894" y="3773"/>
                </a:lnTo>
                <a:lnTo>
                  <a:pt x="3773" y="1879"/>
                </a:lnTo>
                <a:lnTo>
                  <a:pt x="189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69"/>
          <p:cNvSpPr/>
          <p:nvPr/>
        </p:nvSpPr>
        <p:spPr>
          <a:xfrm>
            <a:off x="8222882" y="2322699"/>
            <a:ext cx="341098" cy="339652"/>
          </a:xfrm>
          <a:custGeom>
            <a:rect b="b" l="l" r="r" t="t"/>
            <a:pathLst>
              <a:path extrusionOk="0" fill="none" h="3757" w="3773">
                <a:moveTo>
                  <a:pt x="3773" y="1879"/>
                </a:moveTo>
                <a:lnTo>
                  <a:pt x="1878" y="3757"/>
                </a:lnTo>
                <a:lnTo>
                  <a:pt x="0" y="1879"/>
                </a:lnTo>
                <a:lnTo>
                  <a:pt x="1878" y="0"/>
                </a:lnTo>
                <a:close/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15917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" name="Google Shape;308;p69"/>
          <p:cNvSpPr/>
          <p:nvPr/>
        </p:nvSpPr>
        <p:spPr>
          <a:xfrm>
            <a:off x="4414457" y="4730462"/>
            <a:ext cx="244020" cy="244020"/>
          </a:xfrm>
          <a:custGeom>
            <a:rect b="b" l="l" r="r" t="t"/>
            <a:pathLst>
              <a:path extrusionOk="0" h="2229" w="2229">
                <a:moveTo>
                  <a:pt x="1114" y="0"/>
                </a:moveTo>
                <a:lnTo>
                  <a:pt x="0" y="1114"/>
                </a:lnTo>
                <a:lnTo>
                  <a:pt x="1114" y="2228"/>
                </a:lnTo>
                <a:lnTo>
                  <a:pt x="2228" y="1114"/>
                </a:lnTo>
                <a:lnTo>
                  <a:pt x="11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09" name="Google Shape;309;p69"/>
          <p:cNvGrpSpPr/>
          <p:nvPr/>
        </p:nvGrpSpPr>
        <p:grpSpPr>
          <a:xfrm rot="10800000">
            <a:off x="7836069" y="4628887"/>
            <a:ext cx="1337524" cy="538259"/>
            <a:chOff x="0" y="0"/>
            <a:chExt cx="4110400" cy="2081433"/>
          </a:xfrm>
        </p:grpSpPr>
        <p:sp>
          <p:nvSpPr>
            <p:cNvPr id="310" name="Google Shape;310;p69"/>
            <p:cNvSpPr/>
            <p:nvPr/>
          </p:nvSpPr>
          <p:spPr>
            <a:xfrm>
              <a:off x="0" y="0"/>
              <a:ext cx="3927738" cy="1823224"/>
            </a:xfrm>
            <a:custGeom>
              <a:rect b="b" l="l" r="r" t="t"/>
              <a:pathLst>
                <a:path extrusionOk="0" h="37600" w="81001">
                  <a:moveTo>
                    <a:pt x="0" y="0"/>
                  </a:moveTo>
                  <a:lnTo>
                    <a:pt x="0" y="36376"/>
                  </a:lnTo>
                  <a:cubicBezTo>
                    <a:pt x="3199" y="37244"/>
                    <a:pt x="6695" y="37599"/>
                    <a:pt x="10044" y="37599"/>
                  </a:cubicBezTo>
                  <a:cubicBezTo>
                    <a:pt x="11787" y="37599"/>
                    <a:pt x="13491" y="37503"/>
                    <a:pt x="15091" y="37333"/>
                  </a:cubicBezTo>
                  <a:cubicBezTo>
                    <a:pt x="22554" y="36546"/>
                    <a:pt x="29715" y="33845"/>
                    <a:pt x="35908" y="29936"/>
                  </a:cubicBezTo>
                  <a:cubicBezTo>
                    <a:pt x="40052" y="27315"/>
                    <a:pt x="43812" y="24142"/>
                    <a:pt x="48269" y="21992"/>
                  </a:cubicBezTo>
                  <a:cubicBezTo>
                    <a:pt x="56768" y="17884"/>
                    <a:pt x="67464" y="17641"/>
                    <a:pt x="74626" y="11749"/>
                  </a:cubicBezTo>
                  <a:cubicBezTo>
                    <a:pt x="77602" y="9301"/>
                    <a:pt x="79731" y="5988"/>
                    <a:pt x="80619" y="2405"/>
                  </a:cubicBezTo>
                  <a:cubicBezTo>
                    <a:pt x="80815" y="1615"/>
                    <a:pt x="80949" y="813"/>
                    <a:pt x="810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" name="Google Shape;311;p69"/>
            <p:cNvSpPr/>
            <p:nvPr/>
          </p:nvSpPr>
          <p:spPr>
            <a:xfrm>
              <a:off x="1600" y="0"/>
              <a:ext cx="4108800" cy="2081433"/>
            </a:xfrm>
            <a:custGeom>
              <a:rect b="b" l="l" r="r" t="t"/>
              <a:pathLst>
                <a:path extrusionOk="0" h="42925" w="84735">
                  <a:moveTo>
                    <a:pt x="84368" y="0"/>
                  </a:moveTo>
                  <a:cubicBezTo>
                    <a:pt x="83487" y="6317"/>
                    <a:pt x="81163" y="12300"/>
                    <a:pt x="75126" y="16126"/>
                  </a:cubicBezTo>
                  <a:cubicBezTo>
                    <a:pt x="68940" y="20045"/>
                    <a:pt x="61409" y="21180"/>
                    <a:pt x="54382" y="23218"/>
                  </a:cubicBezTo>
                  <a:cubicBezTo>
                    <a:pt x="50952" y="24214"/>
                    <a:pt x="47546" y="25444"/>
                    <a:pt x="44549" y="27300"/>
                  </a:cubicBezTo>
                  <a:cubicBezTo>
                    <a:pt x="41463" y="29211"/>
                    <a:pt x="38964" y="31768"/>
                    <a:pt x="36154" y="33979"/>
                  </a:cubicBezTo>
                  <a:cubicBezTo>
                    <a:pt x="30784" y="38193"/>
                    <a:pt x="24087" y="40945"/>
                    <a:pt x="17132" y="41978"/>
                  </a:cubicBezTo>
                  <a:cubicBezTo>
                    <a:pt x="14971" y="42301"/>
                    <a:pt x="12798" y="42461"/>
                    <a:pt x="10633" y="42461"/>
                  </a:cubicBezTo>
                  <a:cubicBezTo>
                    <a:pt x="7039" y="42461"/>
                    <a:pt x="3467" y="42021"/>
                    <a:pt x="0" y="41159"/>
                  </a:cubicBezTo>
                  <a:lnTo>
                    <a:pt x="0" y="41714"/>
                  </a:lnTo>
                  <a:cubicBezTo>
                    <a:pt x="3338" y="42526"/>
                    <a:pt x="6798" y="42925"/>
                    <a:pt x="10266" y="42925"/>
                  </a:cubicBezTo>
                  <a:cubicBezTo>
                    <a:pt x="18388" y="42925"/>
                    <a:pt x="26546" y="40738"/>
                    <a:pt x="33231" y="36565"/>
                  </a:cubicBezTo>
                  <a:cubicBezTo>
                    <a:pt x="36361" y="34618"/>
                    <a:pt x="38936" y="32120"/>
                    <a:pt x="41749" y="29832"/>
                  </a:cubicBezTo>
                  <a:cubicBezTo>
                    <a:pt x="45215" y="27017"/>
                    <a:pt x="49186" y="25198"/>
                    <a:pt x="53559" y="23885"/>
                  </a:cubicBezTo>
                  <a:cubicBezTo>
                    <a:pt x="60894" y="21684"/>
                    <a:pt x="68929" y="20701"/>
                    <a:pt x="75394" y="16550"/>
                  </a:cubicBezTo>
                  <a:cubicBezTo>
                    <a:pt x="81449" y="12662"/>
                    <a:pt x="84100" y="6484"/>
                    <a:pt x="847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" name="Google Shape;312;p69"/>
          <p:cNvSpPr txBox="1"/>
          <p:nvPr>
            <p:ph type="title"/>
          </p:nvPr>
        </p:nvSpPr>
        <p:spPr>
          <a:xfrm>
            <a:off x="720825" y="2157146"/>
            <a:ext cx="4341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0" sz="7200">
                <a:solidFill>
                  <a:schemeClr val="accent1"/>
                </a:solidFill>
                <a:latin typeface="Barlow Semi Condensed Black"/>
                <a:ea typeface="Barlow Semi Condensed Black"/>
                <a:cs typeface="Barlow Semi Condensed Black"/>
                <a:sym typeface="Barlow Semi Condensed Blac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13" name="Google Shape;313;p69"/>
          <p:cNvSpPr txBox="1"/>
          <p:nvPr>
            <p:ph idx="2" type="title"/>
          </p:nvPr>
        </p:nvSpPr>
        <p:spPr>
          <a:xfrm>
            <a:off x="6273150" y="801075"/>
            <a:ext cx="2155800" cy="113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800"/>
              <a:buNone/>
              <a:defRPr sz="1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800"/>
              <a:buNone/>
              <a:defRPr sz="10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800"/>
              <a:buNone/>
              <a:defRPr sz="10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800"/>
              <a:buNone/>
              <a:defRPr sz="10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800"/>
              <a:buNone/>
              <a:defRPr sz="10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800"/>
              <a:buNone/>
              <a:defRPr sz="10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800"/>
              <a:buNone/>
              <a:defRPr sz="10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800"/>
              <a:buNone/>
              <a:defRPr sz="10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800"/>
              <a:buNone/>
              <a:defRPr sz="10800"/>
            </a:lvl9pPr>
          </a:lstStyle>
          <a:p/>
        </p:txBody>
      </p:sp>
      <p:sp>
        <p:nvSpPr>
          <p:cNvPr id="314" name="Google Shape;314;p69"/>
          <p:cNvSpPr txBox="1"/>
          <p:nvPr>
            <p:ph idx="1" type="subTitle"/>
          </p:nvPr>
        </p:nvSpPr>
        <p:spPr>
          <a:xfrm>
            <a:off x="720825" y="3056450"/>
            <a:ext cx="2898900" cy="5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315" name="Google Shape;315;p69"/>
          <p:cNvGrpSpPr/>
          <p:nvPr/>
        </p:nvGrpSpPr>
        <p:grpSpPr>
          <a:xfrm>
            <a:off x="-29593" y="-14801"/>
            <a:ext cx="1704994" cy="863379"/>
            <a:chOff x="0" y="0"/>
            <a:chExt cx="4110400" cy="2081433"/>
          </a:xfrm>
        </p:grpSpPr>
        <p:sp>
          <p:nvSpPr>
            <p:cNvPr id="316" name="Google Shape;316;p69"/>
            <p:cNvSpPr/>
            <p:nvPr/>
          </p:nvSpPr>
          <p:spPr>
            <a:xfrm>
              <a:off x="0" y="0"/>
              <a:ext cx="3927738" cy="1823224"/>
            </a:xfrm>
            <a:custGeom>
              <a:rect b="b" l="l" r="r" t="t"/>
              <a:pathLst>
                <a:path extrusionOk="0" h="37600" w="81001">
                  <a:moveTo>
                    <a:pt x="0" y="0"/>
                  </a:moveTo>
                  <a:lnTo>
                    <a:pt x="0" y="36376"/>
                  </a:lnTo>
                  <a:cubicBezTo>
                    <a:pt x="3199" y="37244"/>
                    <a:pt x="6695" y="37599"/>
                    <a:pt x="10044" y="37599"/>
                  </a:cubicBezTo>
                  <a:cubicBezTo>
                    <a:pt x="11787" y="37599"/>
                    <a:pt x="13491" y="37503"/>
                    <a:pt x="15091" y="37333"/>
                  </a:cubicBezTo>
                  <a:cubicBezTo>
                    <a:pt x="22554" y="36546"/>
                    <a:pt x="29715" y="33845"/>
                    <a:pt x="35908" y="29936"/>
                  </a:cubicBezTo>
                  <a:cubicBezTo>
                    <a:pt x="40052" y="27315"/>
                    <a:pt x="43812" y="24142"/>
                    <a:pt x="48269" y="21992"/>
                  </a:cubicBezTo>
                  <a:cubicBezTo>
                    <a:pt x="56768" y="17884"/>
                    <a:pt x="67464" y="17641"/>
                    <a:pt x="74626" y="11749"/>
                  </a:cubicBezTo>
                  <a:cubicBezTo>
                    <a:pt x="77602" y="9301"/>
                    <a:pt x="79731" y="5988"/>
                    <a:pt x="80619" y="2405"/>
                  </a:cubicBezTo>
                  <a:cubicBezTo>
                    <a:pt x="80815" y="1615"/>
                    <a:pt x="80949" y="813"/>
                    <a:pt x="810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Google Shape;317;p69"/>
            <p:cNvSpPr/>
            <p:nvPr/>
          </p:nvSpPr>
          <p:spPr>
            <a:xfrm>
              <a:off x="1600" y="0"/>
              <a:ext cx="4108800" cy="2081433"/>
            </a:xfrm>
            <a:custGeom>
              <a:rect b="b" l="l" r="r" t="t"/>
              <a:pathLst>
                <a:path extrusionOk="0" h="42925" w="84735">
                  <a:moveTo>
                    <a:pt x="84368" y="0"/>
                  </a:moveTo>
                  <a:cubicBezTo>
                    <a:pt x="83487" y="6317"/>
                    <a:pt x="81163" y="12300"/>
                    <a:pt x="75126" y="16126"/>
                  </a:cubicBezTo>
                  <a:cubicBezTo>
                    <a:pt x="68940" y="20045"/>
                    <a:pt x="61409" y="21180"/>
                    <a:pt x="54382" y="23218"/>
                  </a:cubicBezTo>
                  <a:cubicBezTo>
                    <a:pt x="50952" y="24214"/>
                    <a:pt x="47546" y="25444"/>
                    <a:pt x="44549" y="27300"/>
                  </a:cubicBezTo>
                  <a:cubicBezTo>
                    <a:pt x="41463" y="29211"/>
                    <a:pt x="38964" y="31768"/>
                    <a:pt x="36154" y="33979"/>
                  </a:cubicBezTo>
                  <a:cubicBezTo>
                    <a:pt x="30784" y="38193"/>
                    <a:pt x="24087" y="40945"/>
                    <a:pt x="17132" y="41978"/>
                  </a:cubicBezTo>
                  <a:cubicBezTo>
                    <a:pt x="14971" y="42301"/>
                    <a:pt x="12798" y="42461"/>
                    <a:pt x="10633" y="42461"/>
                  </a:cubicBezTo>
                  <a:cubicBezTo>
                    <a:pt x="7039" y="42461"/>
                    <a:pt x="3467" y="42021"/>
                    <a:pt x="0" y="41159"/>
                  </a:cubicBezTo>
                  <a:lnTo>
                    <a:pt x="0" y="41714"/>
                  </a:lnTo>
                  <a:cubicBezTo>
                    <a:pt x="3338" y="42526"/>
                    <a:pt x="6798" y="42925"/>
                    <a:pt x="10266" y="42925"/>
                  </a:cubicBezTo>
                  <a:cubicBezTo>
                    <a:pt x="18388" y="42925"/>
                    <a:pt x="26546" y="40738"/>
                    <a:pt x="33231" y="36565"/>
                  </a:cubicBezTo>
                  <a:cubicBezTo>
                    <a:pt x="36361" y="34618"/>
                    <a:pt x="38936" y="32120"/>
                    <a:pt x="41749" y="29832"/>
                  </a:cubicBezTo>
                  <a:cubicBezTo>
                    <a:pt x="45215" y="27017"/>
                    <a:pt x="49186" y="25198"/>
                    <a:pt x="53559" y="23885"/>
                  </a:cubicBezTo>
                  <a:cubicBezTo>
                    <a:pt x="60894" y="21684"/>
                    <a:pt x="68929" y="20701"/>
                    <a:pt x="75394" y="16550"/>
                  </a:cubicBezTo>
                  <a:cubicBezTo>
                    <a:pt x="81449" y="12662"/>
                    <a:pt x="84100" y="6484"/>
                    <a:pt x="847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TITLE_1_1"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70"/>
          <p:cNvSpPr/>
          <p:nvPr/>
        </p:nvSpPr>
        <p:spPr>
          <a:xfrm flipH="1" rot="10800000">
            <a:off x="615958" y="1108223"/>
            <a:ext cx="198201" cy="199045"/>
          </a:xfrm>
          <a:custGeom>
            <a:rect b="b" l="l" r="r" t="t"/>
            <a:pathLst>
              <a:path extrusionOk="0" fill="none" h="3773" w="3757">
                <a:moveTo>
                  <a:pt x="3757" y="1879"/>
                </a:moveTo>
                <a:lnTo>
                  <a:pt x="1879" y="3773"/>
                </a:lnTo>
                <a:lnTo>
                  <a:pt x="0" y="1879"/>
                </a:lnTo>
                <a:lnTo>
                  <a:pt x="1879" y="0"/>
                </a:lnTo>
                <a:close/>
              </a:path>
            </a:pathLst>
          </a:custGeom>
          <a:noFill/>
          <a:ln cap="flat" cmpd="sng" w="28575">
            <a:solidFill>
              <a:schemeClr val="accent2"/>
            </a:solidFill>
            <a:prstDash val="solid"/>
            <a:miter lim="15917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" name="Google Shape;320;p70"/>
          <p:cNvSpPr/>
          <p:nvPr/>
        </p:nvSpPr>
        <p:spPr>
          <a:xfrm flipH="1" rot="10800000">
            <a:off x="8247618" y="1088079"/>
            <a:ext cx="358649" cy="380781"/>
          </a:xfrm>
          <a:custGeom>
            <a:rect b="b" l="l" r="r" t="t"/>
            <a:pathLst>
              <a:path extrusionOk="0" fill="none" h="4665" w="4394">
                <a:moveTo>
                  <a:pt x="446" y="1481"/>
                </a:moveTo>
                <a:cubicBezTo>
                  <a:pt x="1178" y="1"/>
                  <a:pt x="3327" y="128"/>
                  <a:pt x="3852" y="1688"/>
                </a:cubicBezTo>
                <a:cubicBezTo>
                  <a:pt x="4394" y="3248"/>
                  <a:pt x="2786" y="4665"/>
                  <a:pt x="1306" y="3948"/>
                </a:cubicBezTo>
                <a:cubicBezTo>
                  <a:pt x="382" y="3503"/>
                  <a:pt x="0" y="2388"/>
                  <a:pt x="446" y="1481"/>
                </a:cubicBezTo>
                <a:close/>
              </a:path>
            </a:pathLst>
          </a:custGeom>
          <a:solidFill>
            <a:schemeClr val="dk2"/>
          </a:solidFill>
          <a:ln cap="flat" cmpd="sng" w="28575">
            <a:solidFill>
              <a:schemeClr val="dk2"/>
            </a:solidFill>
            <a:prstDash val="solid"/>
            <a:miter lim="15917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p70"/>
          <p:cNvSpPr/>
          <p:nvPr/>
        </p:nvSpPr>
        <p:spPr>
          <a:xfrm flipH="1" rot="10800000">
            <a:off x="6500750" y="435842"/>
            <a:ext cx="199045" cy="199097"/>
          </a:xfrm>
          <a:custGeom>
            <a:rect b="b" l="l" r="r" t="t"/>
            <a:pathLst>
              <a:path extrusionOk="0" h="3774" w="3773">
                <a:moveTo>
                  <a:pt x="1894" y="1"/>
                </a:moveTo>
                <a:lnTo>
                  <a:pt x="0" y="1879"/>
                </a:lnTo>
                <a:lnTo>
                  <a:pt x="1894" y="3773"/>
                </a:lnTo>
                <a:lnTo>
                  <a:pt x="3773" y="1879"/>
                </a:lnTo>
                <a:lnTo>
                  <a:pt x="189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70"/>
          <p:cNvSpPr/>
          <p:nvPr/>
        </p:nvSpPr>
        <p:spPr>
          <a:xfrm flipH="1" rot="10800000">
            <a:off x="2257399" y="198629"/>
            <a:ext cx="341098" cy="339652"/>
          </a:xfrm>
          <a:custGeom>
            <a:rect b="b" l="l" r="r" t="t"/>
            <a:pathLst>
              <a:path extrusionOk="0" fill="none" h="3757" w="3773">
                <a:moveTo>
                  <a:pt x="3773" y="1879"/>
                </a:moveTo>
                <a:lnTo>
                  <a:pt x="1878" y="3757"/>
                </a:lnTo>
                <a:lnTo>
                  <a:pt x="0" y="1879"/>
                </a:lnTo>
                <a:lnTo>
                  <a:pt x="1878" y="0"/>
                </a:lnTo>
                <a:close/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15917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70"/>
          <p:cNvSpPr/>
          <p:nvPr/>
        </p:nvSpPr>
        <p:spPr>
          <a:xfrm flipH="1" rot="10800000">
            <a:off x="8686908" y="3215073"/>
            <a:ext cx="198201" cy="199045"/>
          </a:xfrm>
          <a:custGeom>
            <a:rect b="b" l="l" r="r" t="t"/>
            <a:pathLst>
              <a:path extrusionOk="0" fill="none" h="3773" w="3757">
                <a:moveTo>
                  <a:pt x="3757" y="1879"/>
                </a:moveTo>
                <a:lnTo>
                  <a:pt x="1879" y="3773"/>
                </a:lnTo>
                <a:lnTo>
                  <a:pt x="0" y="1879"/>
                </a:lnTo>
                <a:lnTo>
                  <a:pt x="1879" y="0"/>
                </a:lnTo>
                <a:close/>
              </a:path>
            </a:pathLst>
          </a:custGeom>
          <a:noFill/>
          <a:ln cap="flat" cmpd="sng" w="28575">
            <a:solidFill>
              <a:schemeClr val="accent2"/>
            </a:solidFill>
            <a:prstDash val="solid"/>
            <a:miter lim="15917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" name="Google Shape;324;p70"/>
          <p:cNvSpPr/>
          <p:nvPr/>
        </p:nvSpPr>
        <p:spPr>
          <a:xfrm flipH="1" rot="10800000">
            <a:off x="5900687" y="4660517"/>
            <a:ext cx="199045" cy="199097"/>
          </a:xfrm>
          <a:custGeom>
            <a:rect b="b" l="l" r="r" t="t"/>
            <a:pathLst>
              <a:path extrusionOk="0" h="3774" w="3773">
                <a:moveTo>
                  <a:pt x="1894" y="1"/>
                </a:moveTo>
                <a:lnTo>
                  <a:pt x="0" y="1879"/>
                </a:lnTo>
                <a:lnTo>
                  <a:pt x="1894" y="3773"/>
                </a:lnTo>
                <a:lnTo>
                  <a:pt x="3773" y="1879"/>
                </a:lnTo>
                <a:lnTo>
                  <a:pt x="189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" name="Google Shape;325;p70"/>
          <p:cNvSpPr txBox="1"/>
          <p:nvPr>
            <p:ph type="title"/>
          </p:nvPr>
        </p:nvSpPr>
        <p:spPr>
          <a:xfrm>
            <a:off x="829566" y="2038487"/>
            <a:ext cx="2110500" cy="39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26" name="Google Shape;326;p70"/>
          <p:cNvSpPr txBox="1"/>
          <p:nvPr>
            <p:ph idx="1" type="subTitle"/>
          </p:nvPr>
        </p:nvSpPr>
        <p:spPr>
          <a:xfrm>
            <a:off x="717216" y="2288625"/>
            <a:ext cx="2335200" cy="5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7" name="Google Shape;327;p70"/>
          <p:cNvSpPr txBox="1"/>
          <p:nvPr>
            <p:ph idx="2" type="title"/>
          </p:nvPr>
        </p:nvSpPr>
        <p:spPr>
          <a:xfrm>
            <a:off x="709150" y="496634"/>
            <a:ext cx="77199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8" name="Google Shape;328;p70"/>
          <p:cNvSpPr txBox="1"/>
          <p:nvPr>
            <p:ph idx="3" type="title"/>
          </p:nvPr>
        </p:nvSpPr>
        <p:spPr>
          <a:xfrm>
            <a:off x="3516750" y="2038487"/>
            <a:ext cx="2110500" cy="39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29" name="Google Shape;329;p70"/>
          <p:cNvSpPr txBox="1"/>
          <p:nvPr>
            <p:ph idx="4" type="subTitle"/>
          </p:nvPr>
        </p:nvSpPr>
        <p:spPr>
          <a:xfrm>
            <a:off x="3404400" y="2288625"/>
            <a:ext cx="2335200" cy="5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0" name="Google Shape;330;p70"/>
          <p:cNvSpPr txBox="1"/>
          <p:nvPr>
            <p:ph idx="5" type="title"/>
          </p:nvPr>
        </p:nvSpPr>
        <p:spPr>
          <a:xfrm>
            <a:off x="6212086" y="2038487"/>
            <a:ext cx="2110500" cy="39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31" name="Google Shape;331;p70"/>
          <p:cNvSpPr txBox="1"/>
          <p:nvPr>
            <p:ph idx="6" type="subTitle"/>
          </p:nvPr>
        </p:nvSpPr>
        <p:spPr>
          <a:xfrm>
            <a:off x="6099736" y="2288625"/>
            <a:ext cx="2335200" cy="5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2" name="Google Shape;332;p70"/>
          <p:cNvSpPr txBox="1"/>
          <p:nvPr>
            <p:ph idx="7" type="title"/>
          </p:nvPr>
        </p:nvSpPr>
        <p:spPr>
          <a:xfrm>
            <a:off x="829566" y="3765696"/>
            <a:ext cx="2110500" cy="39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33" name="Google Shape;333;p70"/>
          <p:cNvSpPr txBox="1"/>
          <p:nvPr>
            <p:ph idx="8" type="subTitle"/>
          </p:nvPr>
        </p:nvSpPr>
        <p:spPr>
          <a:xfrm>
            <a:off x="717216" y="4022846"/>
            <a:ext cx="2335200" cy="5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4" name="Google Shape;334;p70"/>
          <p:cNvSpPr txBox="1"/>
          <p:nvPr>
            <p:ph idx="9" type="title"/>
          </p:nvPr>
        </p:nvSpPr>
        <p:spPr>
          <a:xfrm>
            <a:off x="3516750" y="3765696"/>
            <a:ext cx="2110500" cy="39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35" name="Google Shape;335;p70"/>
          <p:cNvSpPr txBox="1"/>
          <p:nvPr>
            <p:ph idx="13" type="subTitle"/>
          </p:nvPr>
        </p:nvSpPr>
        <p:spPr>
          <a:xfrm>
            <a:off x="3404400" y="4022846"/>
            <a:ext cx="2335200" cy="5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6" name="Google Shape;336;p70"/>
          <p:cNvSpPr txBox="1"/>
          <p:nvPr>
            <p:ph idx="14" type="title"/>
          </p:nvPr>
        </p:nvSpPr>
        <p:spPr>
          <a:xfrm>
            <a:off x="6212086" y="3765696"/>
            <a:ext cx="2110500" cy="39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37" name="Google Shape;337;p70"/>
          <p:cNvSpPr txBox="1"/>
          <p:nvPr>
            <p:ph idx="15" type="subTitle"/>
          </p:nvPr>
        </p:nvSpPr>
        <p:spPr>
          <a:xfrm>
            <a:off x="6099736" y="4022846"/>
            <a:ext cx="2335200" cy="5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338" name="Google Shape;338;p70"/>
          <p:cNvGrpSpPr/>
          <p:nvPr/>
        </p:nvGrpSpPr>
        <p:grpSpPr>
          <a:xfrm flipH="1" rot="10800000">
            <a:off x="-25151" y="4614086"/>
            <a:ext cx="1337524" cy="538259"/>
            <a:chOff x="0" y="0"/>
            <a:chExt cx="4110400" cy="2081433"/>
          </a:xfrm>
        </p:grpSpPr>
        <p:sp>
          <p:nvSpPr>
            <p:cNvPr id="339" name="Google Shape;339;p70"/>
            <p:cNvSpPr/>
            <p:nvPr/>
          </p:nvSpPr>
          <p:spPr>
            <a:xfrm>
              <a:off x="0" y="0"/>
              <a:ext cx="3927738" cy="1823224"/>
            </a:xfrm>
            <a:custGeom>
              <a:rect b="b" l="l" r="r" t="t"/>
              <a:pathLst>
                <a:path extrusionOk="0" h="37600" w="81001">
                  <a:moveTo>
                    <a:pt x="0" y="0"/>
                  </a:moveTo>
                  <a:lnTo>
                    <a:pt x="0" y="36376"/>
                  </a:lnTo>
                  <a:cubicBezTo>
                    <a:pt x="3199" y="37244"/>
                    <a:pt x="6695" y="37599"/>
                    <a:pt x="10044" y="37599"/>
                  </a:cubicBezTo>
                  <a:cubicBezTo>
                    <a:pt x="11787" y="37599"/>
                    <a:pt x="13491" y="37503"/>
                    <a:pt x="15091" y="37333"/>
                  </a:cubicBezTo>
                  <a:cubicBezTo>
                    <a:pt x="22554" y="36546"/>
                    <a:pt x="29715" y="33845"/>
                    <a:pt x="35908" y="29936"/>
                  </a:cubicBezTo>
                  <a:cubicBezTo>
                    <a:pt x="40052" y="27315"/>
                    <a:pt x="43812" y="24142"/>
                    <a:pt x="48269" y="21992"/>
                  </a:cubicBezTo>
                  <a:cubicBezTo>
                    <a:pt x="56768" y="17884"/>
                    <a:pt x="67464" y="17641"/>
                    <a:pt x="74626" y="11749"/>
                  </a:cubicBezTo>
                  <a:cubicBezTo>
                    <a:pt x="77602" y="9301"/>
                    <a:pt x="79731" y="5988"/>
                    <a:pt x="80619" y="2405"/>
                  </a:cubicBezTo>
                  <a:cubicBezTo>
                    <a:pt x="80815" y="1615"/>
                    <a:pt x="80949" y="813"/>
                    <a:pt x="810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" name="Google Shape;340;p70"/>
            <p:cNvSpPr/>
            <p:nvPr/>
          </p:nvSpPr>
          <p:spPr>
            <a:xfrm>
              <a:off x="1600" y="0"/>
              <a:ext cx="4108800" cy="2081433"/>
            </a:xfrm>
            <a:custGeom>
              <a:rect b="b" l="l" r="r" t="t"/>
              <a:pathLst>
                <a:path extrusionOk="0" h="42925" w="84735">
                  <a:moveTo>
                    <a:pt x="84368" y="0"/>
                  </a:moveTo>
                  <a:cubicBezTo>
                    <a:pt x="83487" y="6317"/>
                    <a:pt x="81163" y="12300"/>
                    <a:pt x="75126" y="16126"/>
                  </a:cubicBezTo>
                  <a:cubicBezTo>
                    <a:pt x="68940" y="20045"/>
                    <a:pt x="61409" y="21180"/>
                    <a:pt x="54382" y="23218"/>
                  </a:cubicBezTo>
                  <a:cubicBezTo>
                    <a:pt x="50952" y="24214"/>
                    <a:pt x="47546" y="25444"/>
                    <a:pt x="44549" y="27300"/>
                  </a:cubicBezTo>
                  <a:cubicBezTo>
                    <a:pt x="41463" y="29211"/>
                    <a:pt x="38964" y="31768"/>
                    <a:pt x="36154" y="33979"/>
                  </a:cubicBezTo>
                  <a:cubicBezTo>
                    <a:pt x="30784" y="38193"/>
                    <a:pt x="24087" y="40945"/>
                    <a:pt x="17132" y="41978"/>
                  </a:cubicBezTo>
                  <a:cubicBezTo>
                    <a:pt x="14971" y="42301"/>
                    <a:pt x="12798" y="42461"/>
                    <a:pt x="10633" y="42461"/>
                  </a:cubicBezTo>
                  <a:cubicBezTo>
                    <a:pt x="7039" y="42461"/>
                    <a:pt x="3467" y="42021"/>
                    <a:pt x="0" y="41159"/>
                  </a:cubicBezTo>
                  <a:lnTo>
                    <a:pt x="0" y="41714"/>
                  </a:lnTo>
                  <a:cubicBezTo>
                    <a:pt x="3338" y="42526"/>
                    <a:pt x="6798" y="42925"/>
                    <a:pt x="10266" y="42925"/>
                  </a:cubicBezTo>
                  <a:cubicBezTo>
                    <a:pt x="18388" y="42925"/>
                    <a:pt x="26546" y="40738"/>
                    <a:pt x="33231" y="36565"/>
                  </a:cubicBezTo>
                  <a:cubicBezTo>
                    <a:pt x="36361" y="34618"/>
                    <a:pt x="38936" y="32120"/>
                    <a:pt x="41749" y="29832"/>
                  </a:cubicBezTo>
                  <a:cubicBezTo>
                    <a:pt x="45215" y="27017"/>
                    <a:pt x="49186" y="25198"/>
                    <a:pt x="53559" y="23885"/>
                  </a:cubicBezTo>
                  <a:cubicBezTo>
                    <a:pt x="60894" y="21684"/>
                    <a:pt x="68929" y="20701"/>
                    <a:pt x="75394" y="16550"/>
                  </a:cubicBezTo>
                  <a:cubicBezTo>
                    <a:pt x="81449" y="12662"/>
                    <a:pt x="84100" y="6484"/>
                    <a:pt x="847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41" name="Google Shape;341;p70"/>
          <p:cNvGrpSpPr/>
          <p:nvPr/>
        </p:nvGrpSpPr>
        <p:grpSpPr>
          <a:xfrm>
            <a:off x="7017709" y="-22374"/>
            <a:ext cx="2155884" cy="1091701"/>
            <a:chOff x="5540494" y="-3"/>
            <a:chExt cx="3593739" cy="1819805"/>
          </a:xfrm>
        </p:grpSpPr>
        <p:sp>
          <p:nvSpPr>
            <p:cNvPr id="342" name="Google Shape;342;p70"/>
            <p:cNvSpPr/>
            <p:nvPr/>
          </p:nvSpPr>
          <p:spPr>
            <a:xfrm flipH="1">
              <a:off x="5700196" y="-3"/>
              <a:ext cx="3434037" cy="1594052"/>
            </a:xfrm>
            <a:custGeom>
              <a:rect b="b" l="l" r="r" t="t"/>
              <a:pathLst>
                <a:path extrusionOk="0" h="37600" w="81001">
                  <a:moveTo>
                    <a:pt x="0" y="0"/>
                  </a:moveTo>
                  <a:lnTo>
                    <a:pt x="0" y="36376"/>
                  </a:lnTo>
                  <a:cubicBezTo>
                    <a:pt x="3199" y="37244"/>
                    <a:pt x="6695" y="37599"/>
                    <a:pt x="10044" y="37599"/>
                  </a:cubicBezTo>
                  <a:cubicBezTo>
                    <a:pt x="11787" y="37599"/>
                    <a:pt x="13491" y="37503"/>
                    <a:pt x="15091" y="37333"/>
                  </a:cubicBezTo>
                  <a:cubicBezTo>
                    <a:pt x="22554" y="36546"/>
                    <a:pt x="29715" y="33845"/>
                    <a:pt x="35908" y="29936"/>
                  </a:cubicBezTo>
                  <a:cubicBezTo>
                    <a:pt x="40052" y="27315"/>
                    <a:pt x="43812" y="24142"/>
                    <a:pt x="48269" y="21992"/>
                  </a:cubicBezTo>
                  <a:cubicBezTo>
                    <a:pt x="56768" y="17884"/>
                    <a:pt x="67464" y="17641"/>
                    <a:pt x="74626" y="11749"/>
                  </a:cubicBezTo>
                  <a:cubicBezTo>
                    <a:pt x="77602" y="9301"/>
                    <a:pt x="79731" y="5988"/>
                    <a:pt x="80619" y="2405"/>
                  </a:cubicBezTo>
                  <a:cubicBezTo>
                    <a:pt x="80815" y="1615"/>
                    <a:pt x="80949" y="813"/>
                    <a:pt x="810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" name="Google Shape;343;p70"/>
            <p:cNvSpPr/>
            <p:nvPr/>
          </p:nvSpPr>
          <p:spPr>
            <a:xfrm flipH="1">
              <a:off x="5540494" y="-3"/>
              <a:ext cx="3592340" cy="1819805"/>
            </a:xfrm>
            <a:custGeom>
              <a:rect b="b" l="l" r="r" t="t"/>
              <a:pathLst>
                <a:path extrusionOk="0" h="42925" w="84735">
                  <a:moveTo>
                    <a:pt x="84368" y="0"/>
                  </a:moveTo>
                  <a:cubicBezTo>
                    <a:pt x="83487" y="6317"/>
                    <a:pt x="81163" y="12300"/>
                    <a:pt x="75126" y="16126"/>
                  </a:cubicBezTo>
                  <a:cubicBezTo>
                    <a:pt x="68940" y="20045"/>
                    <a:pt x="61409" y="21180"/>
                    <a:pt x="54382" y="23218"/>
                  </a:cubicBezTo>
                  <a:cubicBezTo>
                    <a:pt x="50952" y="24214"/>
                    <a:pt x="47546" y="25444"/>
                    <a:pt x="44549" y="27300"/>
                  </a:cubicBezTo>
                  <a:cubicBezTo>
                    <a:pt x="41463" y="29211"/>
                    <a:pt x="38964" y="31768"/>
                    <a:pt x="36154" y="33979"/>
                  </a:cubicBezTo>
                  <a:cubicBezTo>
                    <a:pt x="30784" y="38193"/>
                    <a:pt x="24087" y="40945"/>
                    <a:pt x="17132" y="41978"/>
                  </a:cubicBezTo>
                  <a:cubicBezTo>
                    <a:pt x="14971" y="42301"/>
                    <a:pt x="12798" y="42461"/>
                    <a:pt x="10633" y="42461"/>
                  </a:cubicBezTo>
                  <a:cubicBezTo>
                    <a:pt x="7039" y="42461"/>
                    <a:pt x="3467" y="42021"/>
                    <a:pt x="0" y="41159"/>
                  </a:cubicBezTo>
                  <a:lnTo>
                    <a:pt x="0" y="41714"/>
                  </a:lnTo>
                  <a:cubicBezTo>
                    <a:pt x="3338" y="42526"/>
                    <a:pt x="6798" y="42925"/>
                    <a:pt x="10266" y="42925"/>
                  </a:cubicBezTo>
                  <a:cubicBezTo>
                    <a:pt x="18388" y="42925"/>
                    <a:pt x="26546" y="40738"/>
                    <a:pt x="33231" y="36565"/>
                  </a:cubicBezTo>
                  <a:cubicBezTo>
                    <a:pt x="36361" y="34618"/>
                    <a:pt x="38936" y="32120"/>
                    <a:pt x="41749" y="29832"/>
                  </a:cubicBezTo>
                  <a:cubicBezTo>
                    <a:pt x="45215" y="27017"/>
                    <a:pt x="49186" y="25198"/>
                    <a:pt x="53559" y="23885"/>
                  </a:cubicBezTo>
                  <a:cubicBezTo>
                    <a:pt x="60894" y="21684"/>
                    <a:pt x="68929" y="20701"/>
                    <a:pt x="75394" y="16550"/>
                  </a:cubicBezTo>
                  <a:cubicBezTo>
                    <a:pt x="81449" y="12662"/>
                    <a:pt x="84100" y="6484"/>
                    <a:pt x="847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2">
  <p:cSld name="TITLE_1_2"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71"/>
          <p:cNvSpPr/>
          <p:nvPr/>
        </p:nvSpPr>
        <p:spPr>
          <a:xfrm>
            <a:off x="8660020" y="2846373"/>
            <a:ext cx="203435" cy="203441"/>
          </a:xfrm>
          <a:custGeom>
            <a:rect b="b" l="l" r="r" t="t"/>
            <a:pathLst>
              <a:path extrusionOk="0" h="2229" w="2229">
                <a:moveTo>
                  <a:pt x="1114" y="0"/>
                </a:moveTo>
                <a:lnTo>
                  <a:pt x="0" y="1114"/>
                </a:lnTo>
                <a:lnTo>
                  <a:pt x="1114" y="2228"/>
                </a:lnTo>
                <a:lnTo>
                  <a:pt x="2228" y="1114"/>
                </a:lnTo>
                <a:lnTo>
                  <a:pt x="1114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" name="Google Shape;346;p71"/>
          <p:cNvSpPr/>
          <p:nvPr/>
        </p:nvSpPr>
        <p:spPr>
          <a:xfrm>
            <a:off x="6898778" y="665075"/>
            <a:ext cx="198201" cy="199045"/>
          </a:xfrm>
          <a:custGeom>
            <a:rect b="b" l="l" r="r" t="t"/>
            <a:pathLst>
              <a:path extrusionOk="0" fill="none" h="3773" w="3757">
                <a:moveTo>
                  <a:pt x="3757" y="1879"/>
                </a:moveTo>
                <a:lnTo>
                  <a:pt x="1879" y="3773"/>
                </a:lnTo>
                <a:lnTo>
                  <a:pt x="0" y="1879"/>
                </a:lnTo>
                <a:lnTo>
                  <a:pt x="1879" y="0"/>
                </a:lnTo>
                <a:close/>
              </a:path>
            </a:pathLst>
          </a:custGeom>
          <a:noFill/>
          <a:ln cap="flat" cmpd="sng" w="28575">
            <a:solidFill>
              <a:schemeClr val="accent2"/>
            </a:solidFill>
            <a:prstDash val="solid"/>
            <a:miter lim="15917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7" name="Google Shape;347;p71"/>
          <p:cNvSpPr/>
          <p:nvPr/>
        </p:nvSpPr>
        <p:spPr>
          <a:xfrm>
            <a:off x="345463" y="2225935"/>
            <a:ext cx="199045" cy="198201"/>
          </a:xfrm>
          <a:custGeom>
            <a:rect b="b" l="l" r="r" t="t"/>
            <a:pathLst>
              <a:path extrusionOk="0" h="3757" w="3773">
                <a:moveTo>
                  <a:pt x="1878" y="0"/>
                </a:moveTo>
                <a:lnTo>
                  <a:pt x="0" y="1878"/>
                </a:lnTo>
                <a:lnTo>
                  <a:pt x="1878" y="3757"/>
                </a:lnTo>
                <a:lnTo>
                  <a:pt x="3773" y="1878"/>
                </a:lnTo>
                <a:lnTo>
                  <a:pt x="187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" name="Google Shape;348;p71"/>
          <p:cNvSpPr/>
          <p:nvPr/>
        </p:nvSpPr>
        <p:spPr>
          <a:xfrm>
            <a:off x="6924770" y="4532536"/>
            <a:ext cx="146237" cy="126348"/>
          </a:xfrm>
          <a:custGeom>
            <a:rect b="b" l="l" r="r" t="t"/>
            <a:pathLst>
              <a:path extrusionOk="0" h="2395" w="2772">
                <a:moveTo>
                  <a:pt x="1363" y="1"/>
                </a:moveTo>
                <a:cubicBezTo>
                  <a:pt x="935" y="1"/>
                  <a:pt x="505" y="221"/>
                  <a:pt x="287" y="673"/>
                </a:cubicBezTo>
                <a:cubicBezTo>
                  <a:pt x="0" y="1262"/>
                  <a:pt x="239" y="1979"/>
                  <a:pt x="844" y="2265"/>
                </a:cubicBezTo>
                <a:cubicBezTo>
                  <a:pt x="1022" y="2354"/>
                  <a:pt x="1203" y="2395"/>
                  <a:pt x="1378" y="2395"/>
                </a:cubicBezTo>
                <a:cubicBezTo>
                  <a:pt x="2138" y="2395"/>
                  <a:pt x="2771" y="1629"/>
                  <a:pt x="2499" y="801"/>
                </a:cubicBezTo>
                <a:cubicBezTo>
                  <a:pt x="2315" y="273"/>
                  <a:pt x="1840" y="1"/>
                  <a:pt x="1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9" name="Google Shape;349;p71"/>
          <p:cNvSpPr/>
          <p:nvPr/>
        </p:nvSpPr>
        <p:spPr>
          <a:xfrm flipH="1">
            <a:off x="8233665" y="297156"/>
            <a:ext cx="426350" cy="452657"/>
          </a:xfrm>
          <a:custGeom>
            <a:rect b="b" l="l" r="r" t="t"/>
            <a:pathLst>
              <a:path extrusionOk="0" fill="none" h="4665" w="4394">
                <a:moveTo>
                  <a:pt x="446" y="1481"/>
                </a:moveTo>
                <a:cubicBezTo>
                  <a:pt x="1178" y="1"/>
                  <a:pt x="3327" y="128"/>
                  <a:pt x="3852" y="1688"/>
                </a:cubicBezTo>
                <a:cubicBezTo>
                  <a:pt x="4394" y="3248"/>
                  <a:pt x="2786" y="4665"/>
                  <a:pt x="1306" y="3948"/>
                </a:cubicBezTo>
                <a:cubicBezTo>
                  <a:pt x="382" y="3503"/>
                  <a:pt x="0" y="2388"/>
                  <a:pt x="446" y="1481"/>
                </a:cubicBezTo>
                <a:close/>
              </a:path>
            </a:pathLst>
          </a:custGeom>
          <a:solidFill>
            <a:schemeClr val="dk2"/>
          </a:solidFill>
          <a:ln cap="flat" cmpd="sng" w="28575">
            <a:solidFill>
              <a:schemeClr val="dk2"/>
            </a:solidFill>
            <a:prstDash val="solid"/>
            <a:miter lim="15917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" name="Google Shape;350;p71"/>
          <p:cNvSpPr/>
          <p:nvPr/>
        </p:nvSpPr>
        <p:spPr>
          <a:xfrm>
            <a:off x="559870" y="3719265"/>
            <a:ext cx="199045" cy="199097"/>
          </a:xfrm>
          <a:custGeom>
            <a:rect b="b" l="l" r="r" t="t"/>
            <a:pathLst>
              <a:path extrusionOk="0" h="3774" w="3773">
                <a:moveTo>
                  <a:pt x="1894" y="1"/>
                </a:moveTo>
                <a:lnTo>
                  <a:pt x="0" y="1879"/>
                </a:lnTo>
                <a:lnTo>
                  <a:pt x="1894" y="3773"/>
                </a:lnTo>
                <a:lnTo>
                  <a:pt x="3773" y="1879"/>
                </a:lnTo>
                <a:lnTo>
                  <a:pt x="189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" name="Google Shape;351;p71"/>
          <p:cNvSpPr/>
          <p:nvPr/>
        </p:nvSpPr>
        <p:spPr>
          <a:xfrm>
            <a:off x="544507" y="368449"/>
            <a:ext cx="341098" cy="339652"/>
          </a:xfrm>
          <a:custGeom>
            <a:rect b="b" l="l" r="r" t="t"/>
            <a:pathLst>
              <a:path extrusionOk="0" fill="none" h="3757" w="3773">
                <a:moveTo>
                  <a:pt x="3773" y="1879"/>
                </a:moveTo>
                <a:lnTo>
                  <a:pt x="1878" y="3757"/>
                </a:lnTo>
                <a:lnTo>
                  <a:pt x="0" y="1879"/>
                </a:lnTo>
                <a:lnTo>
                  <a:pt x="1878" y="0"/>
                </a:lnTo>
                <a:close/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15917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2" name="Google Shape;352;p71"/>
          <p:cNvSpPr/>
          <p:nvPr/>
        </p:nvSpPr>
        <p:spPr>
          <a:xfrm>
            <a:off x="4452557" y="4720937"/>
            <a:ext cx="244020" cy="244020"/>
          </a:xfrm>
          <a:custGeom>
            <a:rect b="b" l="l" r="r" t="t"/>
            <a:pathLst>
              <a:path extrusionOk="0" h="2229" w="2229">
                <a:moveTo>
                  <a:pt x="1114" y="0"/>
                </a:moveTo>
                <a:lnTo>
                  <a:pt x="0" y="1114"/>
                </a:lnTo>
                <a:lnTo>
                  <a:pt x="1114" y="2228"/>
                </a:lnTo>
                <a:lnTo>
                  <a:pt x="2228" y="1114"/>
                </a:lnTo>
                <a:lnTo>
                  <a:pt x="11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3" name="Google Shape;353;p71"/>
          <p:cNvSpPr txBox="1"/>
          <p:nvPr>
            <p:ph type="title"/>
          </p:nvPr>
        </p:nvSpPr>
        <p:spPr>
          <a:xfrm>
            <a:off x="1077033" y="1456279"/>
            <a:ext cx="2110500" cy="399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4" name="Google Shape;354;p71"/>
          <p:cNvSpPr txBox="1"/>
          <p:nvPr>
            <p:ph idx="1" type="subTitle"/>
          </p:nvPr>
        </p:nvSpPr>
        <p:spPr>
          <a:xfrm>
            <a:off x="723333" y="1776830"/>
            <a:ext cx="24642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5" name="Google Shape;355;p71"/>
          <p:cNvSpPr txBox="1"/>
          <p:nvPr>
            <p:ph idx="2" type="title"/>
          </p:nvPr>
        </p:nvSpPr>
        <p:spPr>
          <a:xfrm>
            <a:off x="1077033" y="3457730"/>
            <a:ext cx="2110500" cy="399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6" name="Google Shape;356;p71"/>
          <p:cNvSpPr txBox="1"/>
          <p:nvPr>
            <p:ph idx="3" type="subTitle"/>
          </p:nvPr>
        </p:nvSpPr>
        <p:spPr>
          <a:xfrm>
            <a:off x="723333" y="3782554"/>
            <a:ext cx="24642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7" name="Google Shape;357;p71"/>
          <p:cNvSpPr txBox="1"/>
          <p:nvPr>
            <p:ph idx="4" type="title"/>
          </p:nvPr>
        </p:nvSpPr>
        <p:spPr>
          <a:xfrm>
            <a:off x="6087524" y="1456279"/>
            <a:ext cx="2110500" cy="399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8" name="Google Shape;358;p71"/>
          <p:cNvSpPr txBox="1"/>
          <p:nvPr>
            <p:ph idx="5" type="subTitle"/>
          </p:nvPr>
        </p:nvSpPr>
        <p:spPr>
          <a:xfrm>
            <a:off x="6087524" y="1776830"/>
            <a:ext cx="23445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9" name="Google Shape;359;p71"/>
          <p:cNvSpPr txBox="1"/>
          <p:nvPr>
            <p:ph idx="6" type="title"/>
          </p:nvPr>
        </p:nvSpPr>
        <p:spPr>
          <a:xfrm>
            <a:off x="6087524" y="3450329"/>
            <a:ext cx="2110500" cy="399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60" name="Google Shape;360;p71"/>
          <p:cNvSpPr txBox="1"/>
          <p:nvPr>
            <p:ph idx="7" type="subTitle"/>
          </p:nvPr>
        </p:nvSpPr>
        <p:spPr>
          <a:xfrm>
            <a:off x="6087528" y="3775153"/>
            <a:ext cx="23445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1" name="Google Shape;361;p71"/>
          <p:cNvSpPr txBox="1"/>
          <p:nvPr>
            <p:ph idx="8" type="ctrTitle"/>
          </p:nvPr>
        </p:nvSpPr>
        <p:spPr>
          <a:xfrm>
            <a:off x="714550" y="483058"/>
            <a:ext cx="7714500" cy="37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Staatliches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grpSp>
        <p:nvGrpSpPr>
          <p:cNvPr id="362" name="Google Shape;362;p71"/>
          <p:cNvGrpSpPr/>
          <p:nvPr/>
        </p:nvGrpSpPr>
        <p:grpSpPr>
          <a:xfrm rot="10800000">
            <a:off x="7836069" y="4614086"/>
            <a:ext cx="1337524" cy="538259"/>
            <a:chOff x="0" y="0"/>
            <a:chExt cx="4110400" cy="2081433"/>
          </a:xfrm>
        </p:grpSpPr>
        <p:sp>
          <p:nvSpPr>
            <p:cNvPr id="363" name="Google Shape;363;p71"/>
            <p:cNvSpPr/>
            <p:nvPr/>
          </p:nvSpPr>
          <p:spPr>
            <a:xfrm>
              <a:off x="0" y="0"/>
              <a:ext cx="3927738" cy="1823224"/>
            </a:xfrm>
            <a:custGeom>
              <a:rect b="b" l="l" r="r" t="t"/>
              <a:pathLst>
                <a:path extrusionOk="0" h="37600" w="81001">
                  <a:moveTo>
                    <a:pt x="0" y="0"/>
                  </a:moveTo>
                  <a:lnTo>
                    <a:pt x="0" y="36376"/>
                  </a:lnTo>
                  <a:cubicBezTo>
                    <a:pt x="3199" y="37244"/>
                    <a:pt x="6695" y="37599"/>
                    <a:pt x="10044" y="37599"/>
                  </a:cubicBezTo>
                  <a:cubicBezTo>
                    <a:pt x="11787" y="37599"/>
                    <a:pt x="13491" y="37503"/>
                    <a:pt x="15091" y="37333"/>
                  </a:cubicBezTo>
                  <a:cubicBezTo>
                    <a:pt x="22554" y="36546"/>
                    <a:pt x="29715" y="33845"/>
                    <a:pt x="35908" y="29936"/>
                  </a:cubicBezTo>
                  <a:cubicBezTo>
                    <a:pt x="40052" y="27315"/>
                    <a:pt x="43812" y="24142"/>
                    <a:pt x="48269" y="21992"/>
                  </a:cubicBezTo>
                  <a:cubicBezTo>
                    <a:pt x="56768" y="17884"/>
                    <a:pt x="67464" y="17641"/>
                    <a:pt x="74626" y="11749"/>
                  </a:cubicBezTo>
                  <a:cubicBezTo>
                    <a:pt x="77602" y="9301"/>
                    <a:pt x="79731" y="5988"/>
                    <a:pt x="80619" y="2405"/>
                  </a:cubicBezTo>
                  <a:cubicBezTo>
                    <a:pt x="80815" y="1615"/>
                    <a:pt x="80949" y="813"/>
                    <a:pt x="810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" name="Google Shape;364;p71"/>
            <p:cNvSpPr/>
            <p:nvPr/>
          </p:nvSpPr>
          <p:spPr>
            <a:xfrm>
              <a:off x="1600" y="0"/>
              <a:ext cx="4108800" cy="2081433"/>
            </a:xfrm>
            <a:custGeom>
              <a:rect b="b" l="l" r="r" t="t"/>
              <a:pathLst>
                <a:path extrusionOk="0" h="42925" w="84735">
                  <a:moveTo>
                    <a:pt x="84368" y="0"/>
                  </a:moveTo>
                  <a:cubicBezTo>
                    <a:pt x="83487" y="6317"/>
                    <a:pt x="81163" y="12300"/>
                    <a:pt x="75126" y="16126"/>
                  </a:cubicBezTo>
                  <a:cubicBezTo>
                    <a:pt x="68940" y="20045"/>
                    <a:pt x="61409" y="21180"/>
                    <a:pt x="54382" y="23218"/>
                  </a:cubicBezTo>
                  <a:cubicBezTo>
                    <a:pt x="50952" y="24214"/>
                    <a:pt x="47546" y="25444"/>
                    <a:pt x="44549" y="27300"/>
                  </a:cubicBezTo>
                  <a:cubicBezTo>
                    <a:pt x="41463" y="29211"/>
                    <a:pt x="38964" y="31768"/>
                    <a:pt x="36154" y="33979"/>
                  </a:cubicBezTo>
                  <a:cubicBezTo>
                    <a:pt x="30784" y="38193"/>
                    <a:pt x="24087" y="40945"/>
                    <a:pt x="17132" y="41978"/>
                  </a:cubicBezTo>
                  <a:cubicBezTo>
                    <a:pt x="14971" y="42301"/>
                    <a:pt x="12798" y="42461"/>
                    <a:pt x="10633" y="42461"/>
                  </a:cubicBezTo>
                  <a:cubicBezTo>
                    <a:pt x="7039" y="42461"/>
                    <a:pt x="3467" y="42021"/>
                    <a:pt x="0" y="41159"/>
                  </a:cubicBezTo>
                  <a:lnTo>
                    <a:pt x="0" y="41714"/>
                  </a:lnTo>
                  <a:cubicBezTo>
                    <a:pt x="3338" y="42526"/>
                    <a:pt x="6798" y="42925"/>
                    <a:pt x="10266" y="42925"/>
                  </a:cubicBezTo>
                  <a:cubicBezTo>
                    <a:pt x="18388" y="42925"/>
                    <a:pt x="26546" y="40738"/>
                    <a:pt x="33231" y="36565"/>
                  </a:cubicBezTo>
                  <a:cubicBezTo>
                    <a:pt x="36361" y="34618"/>
                    <a:pt x="38936" y="32120"/>
                    <a:pt x="41749" y="29832"/>
                  </a:cubicBezTo>
                  <a:cubicBezTo>
                    <a:pt x="45215" y="27017"/>
                    <a:pt x="49186" y="25198"/>
                    <a:pt x="53559" y="23885"/>
                  </a:cubicBezTo>
                  <a:cubicBezTo>
                    <a:pt x="60894" y="21684"/>
                    <a:pt x="68929" y="20701"/>
                    <a:pt x="75394" y="16550"/>
                  </a:cubicBezTo>
                  <a:cubicBezTo>
                    <a:pt x="81449" y="12662"/>
                    <a:pt x="84100" y="6484"/>
                    <a:pt x="847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65" name="Google Shape;365;p71"/>
          <p:cNvGrpSpPr/>
          <p:nvPr/>
        </p:nvGrpSpPr>
        <p:grpSpPr>
          <a:xfrm flipH="1">
            <a:off x="-25151" y="-22374"/>
            <a:ext cx="2155884" cy="1091701"/>
            <a:chOff x="5540494" y="-3"/>
            <a:chExt cx="3593739" cy="1819805"/>
          </a:xfrm>
        </p:grpSpPr>
        <p:sp>
          <p:nvSpPr>
            <p:cNvPr id="366" name="Google Shape;366;p71"/>
            <p:cNvSpPr/>
            <p:nvPr/>
          </p:nvSpPr>
          <p:spPr>
            <a:xfrm flipH="1">
              <a:off x="5700196" y="-3"/>
              <a:ext cx="3434037" cy="1594052"/>
            </a:xfrm>
            <a:custGeom>
              <a:rect b="b" l="l" r="r" t="t"/>
              <a:pathLst>
                <a:path extrusionOk="0" h="37600" w="81001">
                  <a:moveTo>
                    <a:pt x="0" y="0"/>
                  </a:moveTo>
                  <a:lnTo>
                    <a:pt x="0" y="36376"/>
                  </a:lnTo>
                  <a:cubicBezTo>
                    <a:pt x="3199" y="37244"/>
                    <a:pt x="6695" y="37599"/>
                    <a:pt x="10044" y="37599"/>
                  </a:cubicBezTo>
                  <a:cubicBezTo>
                    <a:pt x="11787" y="37599"/>
                    <a:pt x="13491" y="37503"/>
                    <a:pt x="15091" y="37333"/>
                  </a:cubicBezTo>
                  <a:cubicBezTo>
                    <a:pt x="22554" y="36546"/>
                    <a:pt x="29715" y="33845"/>
                    <a:pt x="35908" y="29936"/>
                  </a:cubicBezTo>
                  <a:cubicBezTo>
                    <a:pt x="40052" y="27315"/>
                    <a:pt x="43812" y="24142"/>
                    <a:pt x="48269" y="21992"/>
                  </a:cubicBezTo>
                  <a:cubicBezTo>
                    <a:pt x="56768" y="17884"/>
                    <a:pt x="67464" y="17641"/>
                    <a:pt x="74626" y="11749"/>
                  </a:cubicBezTo>
                  <a:cubicBezTo>
                    <a:pt x="77602" y="9301"/>
                    <a:pt x="79731" y="5988"/>
                    <a:pt x="80619" y="2405"/>
                  </a:cubicBezTo>
                  <a:cubicBezTo>
                    <a:pt x="80815" y="1615"/>
                    <a:pt x="80949" y="813"/>
                    <a:pt x="810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" name="Google Shape;367;p71"/>
            <p:cNvSpPr/>
            <p:nvPr/>
          </p:nvSpPr>
          <p:spPr>
            <a:xfrm flipH="1">
              <a:off x="5540494" y="-3"/>
              <a:ext cx="3592340" cy="1819805"/>
            </a:xfrm>
            <a:custGeom>
              <a:rect b="b" l="l" r="r" t="t"/>
              <a:pathLst>
                <a:path extrusionOk="0" h="42925" w="84735">
                  <a:moveTo>
                    <a:pt x="84368" y="0"/>
                  </a:moveTo>
                  <a:cubicBezTo>
                    <a:pt x="83487" y="6317"/>
                    <a:pt x="81163" y="12300"/>
                    <a:pt x="75126" y="16126"/>
                  </a:cubicBezTo>
                  <a:cubicBezTo>
                    <a:pt x="68940" y="20045"/>
                    <a:pt x="61409" y="21180"/>
                    <a:pt x="54382" y="23218"/>
                  </a:cubicBezTo>
                  <a:cubicBezTo>
                    <a:pt x="50952" y="24214"/>
                    <a:pt x="47546" y="25444"/>
                    <a:pt x="44549" y="27300"/>
                  </a:cubicBezTo>
                  <a:cubicBezTo>
                    <a:pt x="41463" y="29211"/>
                    <a:pt x="38964" y="31768"/>
                    <a:pt x="36154" y="33979"/>
                  </a:cubicBezTo>
                  <a:cubicBezTo>
                    <a:pt x="30784" y="38193"/>
                    <a:pt x="24087" y="40945"/>
                    <a:pt x="17132" y="41978"/>
                  </a:cubicBezTo>
                  <a:cubicBezTo>
                    <a:pt x="14971" y="42301"/>
                    <a:pt x="12798" y="42461"/>
                    <a:pt x="10633" y="42461"/>
                  </a:cubicBezTo>
                  <a:cubicBezTo>
                    <a:pt x="7039" y="42461"/>
                    <a:pt x="3467" y="42021"/>
                    <a:pt x="0" y="41159"/>
                  </a:cubicBezTo>
                  <a:lnTo>
                    <a:pt x="0" y="41714"/>
                  </a:lnTo>
                  <a:cubicBezTo>
                    <a:pt x="3338" y="42526"/>
                    <a:pt x="6798" y="42925"/>
                    <a:pt x="10266" y="42925"/>
                  </a:cubicBezTo>
                  <a:cubicBezTo>
                    <a:pt x="18388" y="42925"/>
                    <a:pt x="26546" y="40738"/>
                    <a:pt x="33231" y="36565"/>
                  </a:cubicBezTo>
                  <a:cubicBezTo>
                    <a:pt x="36361" y="34618"/>
                    <a:pt x="38936" y="32120"/>
                    <a:pt x="41749" y="29832"/>
                  </a:cubicBezTo>
                  <a:cubicBezTo>
                    <a:pt x="45215" y="27017"/>
                    <a:pt x="49186" y="25198"/>
                    <a:pt x="53559" y="23885"/>
                  </a:cubicBezTo>
                  <a:cubicBezTo>
                    <a:pt x="60894" y="21684"/>
                    <a:pt x="68929" y="20701"/>
                    <a:pt x="75394" y="16550"/>
                  </a:cubicBezTo>
                  <a:cubicBezTo>
                    <a:pt x="81449" y="12662"/>
                    <a:pt x="84100" y="6484"/>
                    <a:pt x="847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oogle Shape;26;p54"/>
          <p:cNvGrpSpPr/>
          <p:nvPr/>
        </p:nvGrpSpPr>
        <p:grpSpPr>
          <a:xfrm>
            <a:off x="7020444" y="4387793"/>
            <a:ext cx="2153521" cy="785375"/>
            <a:chOff x="2918906" y="3172692"/>
            <a:chExt cx="6233056" cy="1970828"/>
          </a:xfrm>
        </p:grpSpPr>
        <p:sp>
          <p:nvSpPr>
            <p:cNvPr id="27" name="Google Shape;27;p54"/>
            <p:cNvSpPr/>
            <p:nvPr/>
          </p:nvSpPr>
          <p:spPr>
            <a:xfrm>
              <a:off x="3508550" y="3397927"/>
              <a:ext cx="5643412" cy="1745592"/>
            </a:xfrm>
            <a:custGeom>
              <a:rect b="b" l="l" r="r" t="t"/>
              <a:pathLst>
                <a:path extrusionOk="0" h="35999" w="116383">
                  <a:moveTo>
                    <a:pt x="116382" y="0"/>
                  </a:moveTo>
                  <a:cubicBezTo>
                    <a:pt x="114870" y="113"/>
                    <a:pt x="113372" y="360"/>
                    <a:pt x="111915" y="740"/>
                  </a:cubicBezTo>
                  <a:cubicBezTo>
                    <a:pt x="104387" y="2702"/>
                    <a:pt x="97955" y="7673"/>
                    <a:pt x="90229" y="8808"/>
                  </a:cubicBezTo>
                  <a:cubicBezTo>
                    <a:pt x="89005" y="8988"/>
                    <a:pt x="87786" y="9067"/>
                    <a:pt x="86570" y="9067"/>
                  </a:cubicBezTo>
                  <a:cubicBezTo>
                    <a:pt x="77629" y="9067"/>
                    <a:pt x="68852" y="4767"/>
                    <a:pt x="59753" y="4381"/>
                  </a:cubicBezTo>
                  <a:cubicBezTo>
                    <a:pt x="59290" y="4361"/>
                    <a:pt x="58829" y="4352"/>
                    <a:pt x="58371" y="4352"/>
                  </a:cubicBezTo>
                  <a:cubicBezTo>
                    <a:pt x="45111" y="4352"/>
                    <a:pt x="33357" y="12414"/>
                    <a:pt x="23210" y="20447"/>
                  </a:cubicBezTo>
                  <a:cubicBezTo>
                    <a:pt x="19465" y="23409"/>
                    <a:pt x="15741" y="26401"/>
                    <a:pt x="11810" y="29149"/>
                  </a:cubicBezTo>
                  <a:cubicBezTo>
                    <a:pt x="8289" y="31616"/>
                    <a:pt x="4606" y="33910"/>
                    <a:pt x="635" y="35720"/>
                  </a:cubicBezTo>
                  <a:cubicBezTo>
                    <a:pt x="429" y="35814"/>
                    <a:pt x="215" y="35908"/>
                    <a:pt x="1" y="35999"/>
                  </a:cubicBezTo>
                  <a:lnTo>
                    <a:pt x="116382" y="35999"/>
                  </a:lnTo>
                  <a:lnTo>
                    <a:pt x="11638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8;p54"/>
            <p:cNvSpPr/>
            <p:nvPr/>
          </p:nvSpPr>
          <p:spPr>
            <a:xfrm>
              <a:off x="2918906" y="3172692"/>
              <a:ext cx="6228153" cy="1970828"/>
            </a:xfrm>
            <a:custGeom>
              <a:rect b="b" l="l" r="r" t="t"/>
              <a:pathLst>
                <a:path extrusionOk="0" h="40644" w="128442">
                  <a:moveTo>
                    <a:pt x="128441" y="1"/>
                  </a:moveTo>
                  <a:cubicBezTo>
                    <a:pt x="125131" y="777"/>
                    <a:pt x="121893" y="1835"/>
                    <a:pt x="118767" y="3094"/>
                  </a:cubicBezTo>
                  <a:cubicBezTo>
                    <a:pt x="113989" y="5015"/>
                    <a:pt x="109572" y="7840"/>
                    <a:pt x="104535" y="9204"/>
                  </a:cubicBezTo>
                  <a:cubicBezTo>
                    <a:pt x="102911" y="9643"/>
                    <a:pt x="101306" y="9828"/>
                    <a:pt x="99716" y="9828"/>
                  </a:cubicBezTo>
                  <a:cubicBezTo>
                    <a:pt x="95941" y="9828"/>
                    <a:pt x="92249" y="8786"/>
                    <a:pt x="88567" y="7641"/>
                  </a:cubicBezTo>
                  <a:cubicBezTo>
                    <a:pt x="83817" y="6158"/>
                    <a:pt x="79118" y="4986"/>
                    <a:pt x="74085" y="4711"/>
                  </a:cubicBezTo>
                  <a:cubicBezTo>
                    <a:pt x="73142" y="4660"/>
                    <a:pt x="72199" y="4635"/>
                    <a:pt x="71258" y="4635"/>
                  </a:cubicBezTo>
                  <a:cubicBezTo>
                    <a:pt x="62202" y="4635"/>
                    <a:pt x="53271" y="6942"/>
                    <a:pt x="45201" y="10686"/>
                  </a:cubicBezTo>
                  <a:cubicBezTo>
                    <a:pt x="36191" y="14867"/>
                    <a:pt x="28637" y="20774"/>
                    <a:pt x="21223" y="26978"/>
                  </a:cubicBezTo>
                  <a:cubicBezTo>
                    <a:pt x="14689" y="32439"/>
                    <a:pt x="7745" y="37112"/>
                    <a:pt x="0" y="40644"/>
                  </a:cubicBezTo>
                  <a:lnTo>
                    <a:pt x="1443" y="40644"/>
                  </a:lnTo>
                  <a:cubicBezTo>
                    <a:pt x="6843" y="38138"/>
                    <a:pt x="11922" y="35071"/>
                    <a:pt x="16589" y="31488"/>
                  </a:cubicBezTo>
                  <a:cubicBezTo>
                    <a:pt x="24718" y="25234"/>
                    <a:pt x="32009" y="18330"/>
                    <a:pt x="41209" y="13334"/>
                  </a:cubicBezTo>
                  <a:cubicBezTo>
                    <a:pt x="50318" y="8388"/>
                    <a:pt x="60643" y="5181"/>
                    <a:pt x="71290" y="5181"/>
                  </a:cubicBezTo>
                  <a:cubicBezTo>
                    <a:pt x="71408" y="5181"/>
                    <a:pt x="71526" y="5181"/>
                    <a:pt x="71645" y="5182"/>
                  </a:cubicBezTo>
                  <a:cubicBezTo>
                    <a:pt x="77236" y="5222"/>
                    <a:pt x="82508" y="6320"/>
                    <a:pt x="87769" y="7960"/>
                  </a:cubicBezTo>
                  <a:cubicBezTo>
                    <a:pt x="91552" y="9137"/>
                    <a:pt x="95409" y="10341"/>
                    <a:pt x="99406" y="10341"/>
                  </a:cubicBezTo>
                  <a:cubicBezTo>
                    <a:pt x="100099" y="10341"/>
                    <a:pt x="100795" y="10305"/>
                    <a:pt x="101497" y="10226"/>
                  </a:cubicBezTo>
                  <a:cubicBezTo>
                    <a:pt x="106744" y="9635"/>
                    <a:pt x="111261" y="6919"/>
                    <a:pt x="115885" y="4794"/>
                  </a:cubicBezTo>
                  <a:cubicBezTo>
                    <a:pt x="119928" y="2938"/>
                    <a:pt x="124122" y="1556"/>
                    <a:pt x="128441" y="476"/>
                  </a:cubicBezTo>
                  <a:lnTo>
                    <a:pt x="12844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" name="Google Shape;29;p54"/>
          <p:cNvSpPr/>
          <p:nvPr/>
        </p:nvSpPr>
        <p:spPr>
          <a:xfrm>
            <a:off x="410099" y="3411004"/>
            <a:ext cx="373542" cy="370655"/>
          </a:xfrm>
          <a:custGeom>
            <a:rect b="b" l="l" r="r" t="t"/>
            <a:pathLst>
              <a:path extrusionOk="0" h="2054" w="2070">
                <a:moveTo>
                  <a:pt x="1035" y="0"/>
                </a:moveTo>
                <a:lnTo>
                  <a:pt x="0" y="1035"/>
                </a:lnTo>
                <a:lnTo>
                  <a:pt x="1035" y="2054"/>
                </a:lnTo>
                <a:lnTo>
                  <a:pt x="2070" y="1035"/>
                </a:lnTo>
                <a:lnTo>
                  <a:pt x="103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30;p54"/>
          <p:cNvSpPr/>
          <p:nvPr/>
        </p:nvSpPr>
        <p:spPr>
          <a:xfrm>
            <a:off x="850227" y="4126197"/>
            <a:ext cx="308625" cy="308625"/>
          </a:xfrm>
          <a:custGeom>
            <a:rect b="b" l="l" r="r" t="t"/>
            <a:pathLst>
              <a:path extrusionOk="0" fill="none" h="1068" w="1068">
                <a:moveTo>
                  <a:pt x="1067" y="462"/>
                </a:moveTo>
                <a:cubicBezTo>
                  <a:pt x="1067" y="860"/>
                  <a:pt x="574" y="1067"/>
                  <a:pt x="287" y="781"/>
                </a:cubicBezTo>
                <a:cubicBezTo>
                  <a:pt x="1" y="494"/>
                  <a:pt x="208" y="1"/>
                  <a:pt x="606" y="1"/>
                </a:cubicBezTo>
                <a:cubicBezTo>
                  <a:pt x="860" y="1"/>
                  <a:pt x="1067" y="208"/>
                  <a:pt x="1067" y="462"/>
                </a:cubicBezTo>
                <a:close/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15917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31;p54"/>
          <p:cNvSpPr/>
          <p:nvPr/>
        </p:nvSpPr>
        <p:spPr>
          <a:xfrm>
            <a:off x="8672973" y="2472648"/>
            <a:ext cx="199045" cy="198201"/>
          </a:xfrm>
          <a:custGeom>
            <a:rect b="b" l="l" r="r" t="t"/>
            <a:pathLst>
              <a:path extrusionOk="0" h="3757" w="3773">
                <a:moveTo>
                  <a:pt x="1878" y="0"/>
                </a:moveTo>
                <a:lnTo>
                  <a:pt x="0" y="1878"/>
                </a:lnTo>
                <a:lnTo>
                  <a:pt x="1878" y="3757"/>
                </a:lnTo>
                <a:lnTo>
                  <a:pt x="3773" y="1878"/>
                </a:lnTo>
                <a:lnTo>
                  <a:pt x="187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54"/>
          <p:cNvSpPr/>
          <p:nvPr/>
        </p:nvSpPr>
        <p:spPr>
          <a:xfrm>
            <a:off x="4498880" y="4800936"/>
            <a:ext cx="146237" cy="126348"/>
          </a:xfrm>
          <a:custGeom>
            <a:rect b="b" l="l" r="r" t="t"/>
            <a:pathLst>
              <a:path extrusionOk="0" h="2395" w="2772">
                <a:moveTo>
                  <a:pt x="1363" y="1"/>
                </a:moveTo>
                <a:cubicBezTo>
                  <a:pt x="935" y="1"/>
                  <a:pt x="505" y="221"/>
                  <a:pt x="287" y="673"/>
                </a:cubicBezTo>
                <a:cubicBezTo>
                  <a:pt x="0" y="1262"/>
                  <a:pt x="239" y="1979"/>
                  <a:pt x="844" y="2265"/>
                </a:cubicBezTo>
                <a:cubicBezTo>
                  <a:pt x="1022" y="2354"/>
                  <a:pt x="1203" y="2395"/>
                  <a:pt x="1378" y="2395"/>
                </a:cubicBezTo>
                <a:cubicBezTo>
                  <a:pt x="2138" y="2395"/>
                  <a:pt x="2771" y="1629"/>
                  <a:pt x="2499" y="801"/>
                </a:cubicBezTo>
                <a:cubicBezTo>
                  <a:pt x="2315" y="273"/>
                  <a:pt x="1840" y="1"/>
                  <a:pt x="136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Google Shape;33;p54"/>
          <p:cNvSpPr/>
          <p:nvPr/>
        </p:nvSpPr>
        <p:spPr>
          <a:xfrm>
            <a:off x="8375193" y="438715"/>
            <a:ext cx="199045" cy="199097"/>
          </a:xfrm>
          <a:custGeom>
            <a:rect b="b" l="l" r="r" t="t"/>
            <a:pathLst>
              <a:path extrusionOk="0" h="3774" w="3773">
                <a:moveTo>
                  <a:pt x="1894" y="1"/>
                </a:moveTo>
                <a:lnTo>
                  <a:pt x="0" y="1879"/>
                </a:lnTo>
                <a:lnTo>
                  <a:pt x="1894" y="3773"/>
                </a:lnTo>
                <a:lnTo>
                  <a:pt x="3773" y="1879"/>
                </a:lnTo>
                <a:lnTo>
                  <a:pt x="189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4" name="Google Shape;34;p54"/>
          <p:cNvGrpSpPr/>
          <p:nvPr/>
        </p:nvGrpSpPr>
        <p:grpSpPr>
          <a:xfrm>
            <a:off x="-29593" y="-14801"/>
            <a:ext cx="1704994" cy="863379"/>
            <a:chOff x="0" y="0"/>
            <a:chExt cx="4110400" cy="2081433"/>
          </a:xfrm>
        </p:grpSpPr>
        <p:sp>
          <p:nvSpPr>
            <p:cNvPr id="35" name="Google Shape;35;p54"/>
            <p:cNvSpPr/>
            <p:nvPr/>
          </p:nvSpPr>
          <p:spPr>
            <a:xfrm>
              <a:off x="0" y="0"/>
              <a:ext cx="3927738" cy="1823224"/>
            </a:xfrm>
            <a:custGeom>
              <a:rect b="b" l="l" r="r" t="t"/>
              <a:pathLst>
                <a:path extrusionOk="0" h="37600" w="81001">
                  <a:moveTo>
                    <a:pt x="0" y="0"/>
                  </a:moveTo>
                  <a:lnTo>
                    <a:pt x="0" y="36376"/>
                  </a:lnTo>
                  <a:cubicBezTo>
                    <a:pt x="3199" y="37244"/>
                    <a:pt x="6695" y="37599"/>
                    <a:pt x="10044" y="37599"/>
                  </a:cubicBezTo>
                  <a:cubicBezTo>
                    <a:pt x="11787" y="37599"/>
                    <a:pt x="13491" y="37503"/>
                    <a:pt x="15091" y="37333"/>
                  </a:cubicBezTo>
                  <a:cubicBezTo>
                    <a:pt x="22554" y="36546"/>
                    <a:pt x="29715" y="33845"/>
                    <a:pt x="35908" y="29936"/>
                  </a:cubicBezTo>
                  <a:cubicBezTo>
                    <a:pt x="40052" y="27315"/>
                    <a:pt x="43812" y="24142"/>
                    <a:pt x="48269" y="21992"/>
                  </a:cubicBezTo>
                  <a:cubicBezTo>
                    <a:pt x="56768" y="17884"/>
                    <a:pt x="67464" y="17641"/>
                    <a:pt x="74626" y="11749"/>
                  </a:cubicBezTo>
                  <a:cubicBezTo>
                    <a:pt x="77602" y="9301"/>
                    <a:pt x="79731" y="5988"/>
                    <a:pt x="80619" y="2405"/>
                  </a:cubicBezTo>
                  <a:cubicBezTo>
                    <a:pt x="80815" y="1615"/>
                    <a:pt x="80949" y="813"/>
                    <a:pt x="810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36;p54"/>
            <p:cNvSpPr/>
            <p:nvPr/>
          </p:nvSpPr>
          <p:spPr>
            <a:xfrm>
              <a:off x="1600" y="0"/>
              <a:ext cx="4108800" cy="2081433"/>
            </a:xfrm>
            <a:custGeom>
              <a:rect b="b" l="l" r="r" t="t"/>
              <a:pathLst>
                <a:path extrusionOk="0" h="42925" w="84735">
                  <a:moveTo>
                    <a:pt x="84368" y="0"/>
                  </a:moveTo>
                  <a:cubicBezTo>
                    <a:pt x="83487" y="6317"/>
                    <a:pt x="81163" y="12300"/>
                    <a:pt x="75126" y="16126"/>
                  </a:cubicBezTo>
                  <a:cubicBezTo>
                    <a:pt x="68940" y="20045"/>
                    <a:pt x="61409" y="21180"/>
                    <a:pt x="54382" y="23218"/>
                  </a:cubicBezTo>
                  <a:cubicBezTo>
                    <a:pt x="50952" y="24214"/>
                    <a:pt x="47546" y="25444"/>
                    <a:pt x="44549" y="27300"/>
                  </a:cubicBezTo>
                  <a:cubicBezTo>
                    <a:pt x="41463" y="29211"/>
                    <a:pt x="38964" y="31768"/>
                    <a:pt x="36154" y="33979"/>
                  </a:cubicBezTo>
                  <a:cubicBezTo>
                    <a:pt x="30784" y="38193"/>
                    <a:pt x="24087" y="40945"/>
                    <a:pt x="17132" y="41978"/>
                  </a:cubicBezTo>
                  <a:cubicBezTo>
                    <a:pt x="14971" y="42301"/>
                    <a:pt x="12798" y="42461"/>
                    <a:pt x="10633" y="42461"/>
                  </a:cubicBezTo>
                  <a:cubicBezTo>
                    <a:pt x="7039" y="42461"/>
                    <a:pt x="3467" y="42021"/>
                    <a:pt x="0" y="41159"/>
                  </a:cubicBezTo>
                  <a:lnTo>
                    <a:pt x="0" y="41714"/>
                  </a:lnTo>
                  <a:cubicBezTo>
                    <a:pt x="3338" y="42526"/>
                    <a:pt x="6798" y="42925"/>
                    <a:pt x="10266" y="42925"/>
                  </a:cubicBezTo>
                  <a:cubicBezTo>
                    <a:pt x="18388" y="42925"/>
                    <a:pt x="26546" y="40738"/>
                    <a:pt x="33231" y="36565"/>
                  </a:cubicBezTo>
                  <a:cubicBezTo>
                    <a:pt x="36361" y="34618"/>
                    <a:pt x="38936" y="32120"/>
                    <a:pt x="41749" y="29832"/>
                  </a:cubicBezTo>
                  <a:cubicBezTo>
                    <a:pt x="45215" y="27017"/>
                    <a:pt x="49186" y="25198"/>
                    <a:pt x="53559" y="23885"/>
                  </a:cubicBezTo>
                  <a:cubicBezTo>
                    <a:pt x="60894" y="21684"/>
                    <a:pt x="68929" y="20701"/>
                    <a:pt x="75394" y="16550"/>
                  </a:cubicBezTo>
                  <a:cubicBezTo>
                    <a:pt x="81449" y="12662"/>
                    <a:pt x="84100" y="6484"/>
                    <a:pt x="847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7" name="Google Shape;37;p54"/>
          <p:cNvSpPr/>
          <p:nvPr/>
        </p:nvSpPr>
        <p:spPr>
          <a:xfrm>
            <a:off x="1576442" y="298162"/>
            <a:ext cx="341098" cy="339652"/>
          </a:xfrm>
          <a:custGeom>
            <a:rect b="b" l="l" r="r" t="t"/>
            <a:pathLst>
              <a:path extrusionOk="0" fill="none" h="3757" w="3773">
                <a:moveTo>
                  <a:pt x="3773" y="1879"/>
                </a:moveTo>
                <a:lnTo>
                  <a:pt x="1878" y="3757"/>
                </a:lnTo>
                <a:lnTo>
                  <a:pt x="0" y="1879"/>
                </a:lnTo>
                <a:lnTo>
                  <a:pt x="1878" y="0"/>
                </a:lnTo>
                <a:close/>
              </a:path>
            </a:pathLst>
          </a:custGeom>
          <a:noFill/>
          <a:ln cap="flat" cmpd="sng" w="28575">
            <a:solidFill>
              <a:schemeClr val="accent1"/>
            </a:solidFill>
            <a:prstDash val="solid"/>
            <a:miter lim="15917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38;p54"/>
          <p:cNvSpPr txBox="1"/>
          <p:nvPr>
            <p:ph idx="1" type="body"/>
          </p:nvPr>
        </p:nvSpPr>
        <p:spPr>
          <a:xfrm>
            <a:off x="713250" y="916550"/>
            <a:ext cx="7717500" cy="37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Roboto"/>
              <a:buChar char="●"/>
              <a:defRPr sz="1300"/>
            </a:lvl1pPr>
            <a:lvl2pPr indent="-3048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9" name="Google Shape;39;p54"/>
          <p:cNvSpPr txBox="1"/>
          <p:nvPr>
            <p:ph type="title"/>
          </p:nvPr>
        </p:nvSpPr>
        <p:spPr>
          <a:xfrm>
            <a:off x="713250" y="395939"/>
            <a:ext cx="7717500" cy="52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ONE_COLUMN_TEXT_1_2_1_1_1_1"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72"/>
          <p:cNvSpPr txBox="1"/>
          <p:nvPr>
            <p:ph type="title"/>
          </p:nvPr>
        </p:nvSpPr>
        <p:spPr>
          <a:xfrm>
            <a:off x="715050" y="463349"/>
            <a:ext cx="7713900" cy="41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9pPr>
          </a:lstStyle>
          <a:p/>
        </p:txBody>
      </p:sp>
      <p:grpSp>
        <p:nvGrpSpPr>
          <p:cNvPr id="370" name="Google Shape;370;p72"/>
          <p:cNvGrpSpPr/>
          <p:nvPr/>
        </p:nvGrpSpPr>
        <p:grpSpPr>
          <a:xfrm flipH="1" rot="10800000">
            <a:off x="-10350" y="4628887"/>
            <a:ext cx="1337524" cy="538259"/>
            <a:chOff x="0" y="0"/>
            <a:chExt cx="4110400" cy="2081433"/>
          </a:xfrm>
        </p:grpSpPr>
        <p:sp>
          <p:nvSpPr>
            <p:cNvPr id="371" name="Google Shape;371;p72"/>
            <p:cNvSpPr/>
            <p:nvPr/>
          </p:nvSpPr>
          <p:spPr>
            <a:xfrm>
              <a:off x="0" y="0"/>
              <a:ext cx="3927738" cy="1823224"/>
            </a:xfrm>
            <a:custGeom>
              <a:rect b="b" l="l" r="r" t="t"/>
              <a:pathLst>
                <a:path extrusionOk="0" h="37600" w="81001">
                  <a:moveTo>
                    <a:pt x="0" y="0"/>
                  </a:moveTo>
                  <a:lnTo>
                    <a:pt x="0" y="36376"/>
                  </a:lnTo>
                  <a:cubicBezTo>
                    <a:pt x="3199" y="37244"/>
                    <a:pt x="6695" y="37599"/>
                    <a:pt x="10044" y="37599"/>
                  </a:cubicBezTo>
                  <a:cubicBezTo>
                    <a:pt x="11787" y="37599"/>
                    <a:pt x="13491" y="37503"/>
                    <a:pt x="15091" y="37333"/>
                  </a:cubicBezTo>
                  <a:cubicBezTo>
                    <a:pt x="22554" y="36546"/>
                    <a:pt x="29715" y="33845"/>
                    <a:pt x="35908" y="29936"/>
                  </a:cubicBezTo>
                  <a:cubicBezTo>
                    <a:pt x="40052" y="27315"/>
                    <a:pt x="43812" y="24142"/>
                    <a:pt x="48269" y="21992"/>
                  </a:cubicBezTo>
                  <a:cubicBezTo>
                    <a:pt x="56768" y="17884"/>
                    <a:pt x="67464" y="17641"/>
                    <a:pt x="74626" y="11749"/>
                  </a:cubicBezTo>
                  <a:cubicBezTo>
                    <a:pt x="77602" y="9301"/>
                    <a:pt x="79731" y="5988"/>
                    <a:pt x="80619" y="2405"/>
                  </a:cubicBezTo>
                  <a:cubicBezTo>
                    <a:pt x="80815" y="1615"/>
                    <a:pt x="80949" y="813"/>
                    <a:pt x="810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" name="Google Shape;372;p72"/>
            <p:cNvSpPr/>
            <p:nvPr/>
          </p:nvSpPr>
          <p:spPr>
            <a:xfrm>
              <a:off x="1600" y="0"/>
              <a:ext cx="4108800" cy="2081433"/>
            </a:xfrm>
            <a:custGeom>
              <a:rect b="b" l="l" r="r" t="t"/>
              <a:pathLst>
                <a:path extrusionOk="0" h="42925" w="84735">
                  <a:moveTo>
                    <a:pt x="84368" y="0"/>
                  </a:moveTo>
                  <a:cubicBezTo>
                    <a:pt x="83487" y="6317"/>
                    <a:pt x="81163" y="12300"/>
                    <a:pt x="75126" y="16126"/>
                  </a:cubicBezTo>
                  <a:cubicBezTo>
                    <a:pt x="68940" y="20045"/>
                    <a:pt x="61409" y="21180"/>
                    <a:pt x="54382" y="23218"/>
                  </a:cubicBezTo>
                  <a:cubicBezTo>
                    <a:pt x="50952" y="24214"/>
                    <a:pt x="47546" y="25444"/>
                    <a:pt x="44549" y="27300"/>
                  </a:cubicBezTo>
                  <a:cubicBezTo>
                    <a:pt x="41463" y="29211"/>
                    <a:pt x="38964" y="31768"/>
                    <a:pt x="36154" y="33979"/>
                  </a:cubicBezTo>
                  <a:cubicBezTo>
                    <a:pt x="30784" y="38193"/>
                    <a:pt x="24087" y="40945"/>
                    <a:pt x="17132" y="41978"/>
                  </a:cubicBezTo>
                  <a:cubicBezTo>
                    <a:pt x="14971" y="42301"/>
                    <a:pt x="12798" y="42461"/>
                    <a:pt x="10633" y="42461"/>
                  </a:cubicBezTo>
                  <a:cubicBezTo>
                    <a:pt x="7039" y="42461"/>
                    <a:pt x="3467" y="42021"/>
                    <a:pt x="0" y="41159"/>
                  </a:cubicBezTo>
                  <a:lnTo>
                    <a:pt x="0" y="41714"/>
                  </a:lnTo>
                  <a:cubicBezTo>
                    <a:pt x="3338" y="42526"/>
                    <a:pt x="6798" y="42925"/>
                    <a:pt x="10266" y="42925"/>
                  </a:cubicBezTo>
                  <a:cubicBezTo>
                    <a:pt x="18388" y="42925"/>
                    <a:pt x="26546" y="40738"/>
                    <a:pt x="33231" y="36565"/>
                  </a:cubicBezTo>
                  <a:cubicBezTo>
                    <a:pt x="36361" y="34618"/>
                    <a:pt x="38936" y="32120"/>
                    <a:pt x="41749" y="29832"/>
                  </a:cubicBezTo>
                  <a:cubicBezTo>
                    <a:pt x="45215" y="27017"/>
                    <a:pt x="49186" y="25198"/>
                    <a:pt x="53559" y="23885"/>
                  </a:cubicBezTo>
                  <a:cubicBezTo>
                    <a:pt x="60894" y="21684"/>
                    <a:pt x="68929" y="20701"/>
                    <a:pt x="75394" y="16550"/>
                  </a:cubicBezTo>
                  <a:cubicBezTo>
                    <a:pt x="81449" y="12662"/>
                    <a:pt x="84100" y="6484"/>
                    <a:pt x="847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73" name="Google Shape;373;p72"/>
          <p:cNvSpPr/>
          <p:nvPr/>
        </p:nvSpPr>
        <p:spPr>
          <a:xfrm rot="10800000">
            <a:off x="8329861" y="871448"/>
            <a:ext cx="198201" cy="199045"/>
          </a:xfrm>
          <a:custGeom>
            <a:rect b="b" l="l" r="r" t="t"/>
            <a:pathLst>
              <a:path extrusionOk="0" fill="none" h="3773" w="3757">
                <a:moveTo>
                  <a:pt x="3757" y="1879"/>
                </a:moveTo>
                <a:lnTo>
                  <a:pt x="1879" y="3773"/>
                </a:lnTo>
                <a:lnTo>
                  <a:pt x="0" y="1879"/>
                </a:lnTo>
                <a:lnTo>
                  <a:pt x="1879" y="0"/>
                </a:lnTo>
                <a:close/>
              </a:path>
            </a:pathLst>
          </a:custGeom>
          <a:noFill/>
          <a:ln cap="flat" cmpd="sng" w="28575">
            <a:solidFill>
              <a:schemeClr val="accent2"/>
            </a:solidFill>
            <a:prstDash val="solid"/>
            <a:miter lim="15917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4" name="Google Shape;374;p72"/>
          <p:cNvSpPr/>
          <p:nvPr/>
        </p:nvSpPr>
        <p:spPr>
          <a:xfrm rot="10800000">
            <a:off x="8604472" y="4599271"/>
            <a:ext cx="373542" cy="370655"/>
          </a:xfrm>
          <a:custGeom>
            <a:rect b="b" l="l" r="r" t="t"/>
            <a:pathLst>
              <a:path extrusionOk="0" h="2054" w="2070">
                <a:moveTo>
                  <a:pt x="1035" y="0"/>
                </a:moveTo>
                <a:lnTo>
                  <a:pt x="0" y="1035"/>
                </a:lnTo>
                <a:lnTo>
                  <a:pt x="1035" y="2054"/>
                </a:lnTo>
                <a:lnTo>
                  <a:pt x="2070" y="1035"/>
                </a:lnTo>
                <a:lnTo>
                  <a:pt x="103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5" name="Google Shape;375;p72"/>
          <p:cNvSpPr/>
          <p:nvPr/>
        </p:nvSpPr>
        <p:spPr>
          <a:xfrm rot="10800000">
            <a:off x="619439" y="347892"/>
            <a:ext cx="358649" cy="380781"/>
          </a:xfrm>
          <a:custGeom>
            <a:rect b="b" l="l" r="r" t="t"/>
            <a:pathLst>
              <a:path extrusionOk="0" fill="none" h="4665" w="4394">
                <a:moveTo>
                  <a:pt x="446" y="1481"/>
                </a:moveTo>
                <a:cubicBezTo>
                  <a:pt x="1178" y="1"/>
                  <a:pt x="3327" y="128"/>
                  <a:pt x="3852" y="1688"/>
                </a:cubicBezTo>
                <a:cubicBezTo>
                  <a:pt x="4394" y="3248"/>
                  <a:pt x="2786" y="4665"/>
                  <a:pt x="1306" y="3948"/>
                </a:cubicBezTo>
                <a:cubicBezTo>
                  <a:pt x="382" y="3503"/>
                  <a:pt x="0" y="2388"/>
                  <a:pt x="446" y="1481"/>
                </a:cubicBezTo>
                <a:close/>
              </a:path>
            </a:pathLst>
          </a:custGeom>
          <a:solidFill>
            <a:schemeClr val="dk2"/>
          </a:solidFill>
          <a:ln cap="flat" cmpd="sng" w="28575">
            <a:solidFill>
              <a:schemeClr val="dk2"/>
            </a:solidFill>
            <a:prstDash val="solid"/>
            <a:miter lim="15917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6" name="Google Shape;376;p72"/>
          <p:cNvSpPr/>
          <p:nvPr/>
        </p:nvSpPr>
        <p:spPr>
          <a:xfrm rot="10800000">
            <a:off x="8691725" y="2472192"/>
            <a:ext cx="199045" cy="199097"/>
          </a:xfrm>
          <a:custGeom>
            <a:rect b="b" l="l" r="r" t="t"/>
            <a:pathLst>
              <a:path extrusionOk="0" h="3774" w="3773">
                <a:moveTo>
                  <a:pt x="1894" y="1"/>
                </a:moveTo>
                <a:lnTo>
                  <a:pt x="0" y="1879"/>
                </a:lnTo>
                <a:lnTo>
                  <a:pt x="1894" y="3773"/>
                </a:lnTo>
                <a:lnTo>
                  <a:pt x="3773" y="1879"/>
                </a:lnTo>
                <a:lnTo>
                  <a:pt x="189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7" name="Google Shape;377;p72"/>
          <p:cNvSpPr/>
          <p:nvPr/>
        </p:nvSpPr>
        <p:spPr>
          <a:xfrm rot="10800000">
            <a:off x="7541397" y="368454"/>
            <a:ext cx="341098" cy="339652"/>
          </a:xfrm>
          <a:custGeom>
            <a:rect b="b" l="l" r="r" t="t"/>
            <a:pathLst>
              <a:path extrusionOk="0" fill="none" h="3757" w="3773">
                <a:moveTo>
                  <a:pt x="3773" y="1879"/>
                </a:moveTo>
                <a:lnTo>
                  <a:pt x="1878" y="3757"/>
                </a:lnTo>
                <a:lnTo>
                  <a:pt x="0" y="1879"/>
                </a:lnTo>
                <a:lnTo>
                  <a:pt x="1878" y="0"/>
                </a:lnTo>
                <a:close/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15917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8" name="Google Shape;378;p72"/>
          <p:cNvSpPr/>
          <p:nvPr/>
        </p:nvSpPr>
        <p:spPr>
          <a:xfrm rot="10800000">
            <a:off x="338286" y="2472223"/>
            <a:ext cx="198201" cy="199045"/>
          </a:xfrm>
          <a:custGeom>
            <a:rect b="b" l="l" r="r" t="t"/>
            <a:pathLst>
              <a:path extrusionOk="0" fill="none" h="3773" w="3757">
                <a:moveTo>
                  <a:pt x="3757" y="1879"/>
                </a:moveTo>
                <a:lnTo>
                  <a:pt x="1879" y="3773"/>
                </a:lnTo>
                <a:lnTo>
                  <a:pt x="0" y="1879"/>
                </a:lnTo>
                <a:lnTo>
                  <a:pt x="1879" y="0"/>
                </a:lnTo>
                <a:close/>
              </a:path>
            </a:pathLst>
          </a:custGeom>
          <a:noFill/>
          <a:ln cap="flat" cmpd="sng" w="28575">
            <a:solidFill>
              <a:schemeClr val="accent2"/>
            </a:solidFill>
            <a:prstDash val="solid"/>
            <a:miter lim="15917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9" name="Google Shape;379;p72"/>
          <p:cNvSpPr/>
          <p:nvPr/>
        </p:nvSpPr>
        <p:spPr>
          <a:xfrm rot="10800000">
            <a:off x="3190363" y="4768867"/>
            <a:ext cx="199045" cy="199097"/>
          </a:xfrm>
          <a:custGeom>
            <a:rect b="b" l="l" r="r" t="t"/>
            <a:pathLst>
              <a:path extrusionOk="0" h="3774" w="3773">
                <a:moveTo>
                  <a:pt x="1894" y="1"/>
                </a:moveTo>
                <a:lnTo>
                  <a:pt x="0" y="1879"/>
                </a:lnTo>
                <a:lnTo>
                  <a:pt x="1894" y="3773"/>
                </a:lnTo>
                <a:lnTo>
                  <a:pt x="3773" y="1879"/>
                </a:lnTo>
                <a:lnTo>
                  <a:pt x="189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73"/>
          <p:cNvSpPr txBox="1"/>
          <p:nvPr>
            <p:ph idx="1" type="body"/>
          </p:nvPr>
        </p:nvSpPr>
        <p:spPr>
          <a:xfrm>
            <a:off x="989875" y="2064925"/>
            <a:ext cx="3312600" cy="197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indent="-3048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82" name="Google Shape;382;p73"/>
          <p:cNvSpPr txBox="1"/>
          <p:nvPr>
            <p:ph idx="2" type="body"/>
          </p:nvPr>
        </p:nvSpPr>
        <p:spPr>
          <a:xfrm>
            <a:off x="4846275" y="2064925"/>
            <a:ext cx="3312600" cy="197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indent="-3048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83" name="Google Shape;383;p73"/>
          <p:cNvSpPr txBox="1"/>
          <p:nvPr>
            <p:ph type="title"/>
          </p:nvPr>
        </p:nvSpPr>
        <p:spPr>
          <a:xfrm>
            <a:off x="985126" y="1569925"/>
            <a:ext cx="3312600" cy="49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0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84" name="Google Shape;384;p73"/>
          <p:cNvSpPr txBox="1"/>
          <p:nvPr>
            <p:ph idx="3" type="title"/>
          </p:nvPr>
        </p:nvSpPr>
        <p:spPr>
          <a:xfrm>
            <a:off x="4846274" y="1569925"/>
            <a:ext cx="3312600" cy="49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0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85" name="Google Shape;385;p73"/>
          <p:cNvSpPr/>
          <p:nvPr/>
        </p:nvSpPr>
        <p:spPr>
          <a:xfrm>
            <a:off x="8373520" y="493698"/>
            <a:ext cx="203435" cy="203441"/>
          </a:xfrm>
          <a:custGeom>
            <a:rect b="b" l="l" r="r" t="t"/>
            <a:pathLst>
              <a:path extrusionOk="0" h="2229" w="2229">
                <a:moveTo>
                  <a:pt x="1114" y="0"/>
                </a:moveTo>
                <a:lnTo>
                  <a:pt x="0" y="1114"/>
                </a:lnTo>
                <a:lnTo>
                  <a:pt x="1114" y="2228"/>
                </a:lnTo>
                <a:lnTo>
                  <a:pt x="2228" y="1114"/>
                </a:lnTo>
                <a:lnTo>
                  <a:pt x="1114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" name="Google Shape;386;p73"/>
          <p:cNvSpPr/>
          <p:nvPr/>
        </p:nvSpPr>
        <p:spPr>
          <a:xfrm flipH="1">
            <a:off x="1840188" y="4794514"/>
            <a:ext cx="115873" cy="115875"/>
          </a:xfrm>
          <a:custGeom>
            <a:rect b="b" l="l" r="r" t="t"/>
            <a:pathLst>
              <a:path extrusionOk="0" fill="none" h="1068" w="1068">
                <a:moveTo>
                  <a:pt x="1067" y="462"/>
                </a:moveTo>
                <a:cubicBezTo>
                  <a:pt x="1067" y="860"/>
                  <a:pt x="574" y="1067"/>
                  <a:pt x="287" y="781"/>
                </a:cubicBezTo>
                <a:cubicBezTo>
                  <a:pt x="1" y="494"/>
                  <a:pt x="208" y="1"/>
                  <a:pt x="606" y="1"/>
                </a:cubicBezTo>
                <a:cubicBezTo>
                  <a:pt x="860" y="1"/>
                  <a:pt x="1067" y="208"/>
                  <a:pt x="1067" y="462"/>
                </a:cubicBezTo>
                <a:close/>
              </a:path>
            </a:pathLst>
          </a:custGeom>
          <a:noFill/>
          <a:ln cap="flat" cmpd="sng" w="9525">
            <a:solidFill>
              <a:srgbClr val="262065"/>
            </a:solidFill>
            <a:prstDash val="solid"/>
            <a:miter lim="15917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7" name="Google Shape;387;p73"/>
          <p:cNvSpPr/>
          <p:nvPr/>
        </p:nvSpPr>
        <p:spPr>
          <a:xfrm>
            <a:off x="8702665" y="3927900"/>
            <a:ext cx="198201" cy="199045"/>
          </a:xfrm>
          <a:custGeom>
            <a:rect b="b" l="l" r="r" t="t"/>
            <a:pathLst>
              <a:path extrusionOk="0" fill="none" h="3773" w="3757">
                <a:moveTo>
                  <a:pt x="3757" y="1879"/>
                </a:moveTo>
                <a:lnTo>
                  <a:pt x="1879" y="3773"/>
                </a:lnTo>
                <a:lnTo>
                  <a:pt x="0" y="1879"/>
                </a:lnTo>
                <a:lnTo>
                  <a:pt x="1879" y="0"/>
                </a:lnTo>
                <a:close/>
              </a:path>
            </a:pathLst>
          </a:custGeom>
          <a:noFill/>
          <a:ln cap="flat" cmpd="sng" w="28575">
            <a:solidFill>
              <a:schemeClr val="accent2"/>
            </a:solidFill>
            <a:prstDash val="solid"/>
            <a:miter lim="15917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8" name="Google Shape;388;p73"/>
          <p:cNvSpPr/>
          <p:nvPr/>
        </p:nvSpPr>
        <p:spPr>
          <a:xfrm>
            <a:off x="2199788" y="376348"/>
            <a:ext cx="199045" cy="198201"/>
          </a:xfrm>
          <a:custGeom>
            <a:rect b="b" l="l" r="r" t="t"/>
            <a:pathLst>
              <a:path extrusionOk="0" h="3757" w="3773">
                <a:moveTo>
                  <a:pt x="1878" y="0"/>
                </a:moveTo>
                <a:lnTo>
                  <a:pt x="0" y="1878"/>
                </a:lnTo>
                <a:lnTo>
                  <a:pt x="1878" y="3757"/>
                </a:lnTo>
                <a:lnTo>
                  <a:pt x="3773" y="1878"/>
                </a:lnTo>
                <a:lnTo>
                  <a:pt x="187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9" name="Google Shape;389;p73"/>
          <p:cNvSpPr/>
          <p:nvPr/>
        </p:nvSpPr>
        <p:spPr>
          <a:xfrm>
            <a:off x="6886670" y="4542061"/>
            <a:ext cx="146237" cy="126348"/>
          </a:xfrm>
          <a:custGeom>
            <a:rect b="b" l="l" r="r" t="t"/>
            <a:pathLst>
              <a:path extrusionOk="0" h="2395" w="2772">
                <a:moveTo>
                  <a:pt x="1363" y="1"/>
                </a:moveTo>
                <a:cubicBezTo>
                  <a:pt x="935" y="1"/>
                  <a:pt x="505" y="221"/>
                  <a:pt x="287" y="673"/>
                </a:cubicBezTo>
                <a:cubicBezTo>
                  <a:pt x="0" y="1262"/>
                  <a:pt x="239" y="1979"/>
                  <a:pt x="844" y="2265"/>
                </a:cubicBezTo>
                <a:cubicBezTo>
                  <a:pt x="1022" y="2354"/>
                  <a:pt x="1203" y="2395"/>
                  <a:pt x="1378" y="2395"/>
                </a:cubicBezTo>
                <a:cubicBezTo>
                  <a:pt x="2138" y="2395"/>
                  <a:pt x="2771" y="1629"/>
                  <a:pt x="2499" y="801"/>
                </a:cubicBezTo>
                <a:cubicBezTo>
                  <a:pt x="2315" y="273"/>
                  <a:pt x="1840" y="1"/>
                  <a:pt x="1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" name="Google Shape;390;p73"/>
          <p:cNvSpPr/>
          <p:nvPr/>
        </p:nvSpPr>
        <p:spPr>
          <a:xfrm flipH="1">
            <a:off x="6377565" y="797906"/>
            <a:ext cx="426350" cy="452657"/>
          </a:xfrm>
          <a:custGeom>
            <a:rect b="b" l="l" r="r" t="t"/>
            <a:pathLst>
              <a:path extrusionOk="0" fill="none" h="4665" w="4394">
                <a:moveTo>
                  <a:pt x="446" y="1481"/>
                </a:moveTo>
                <a:cubicBezTo>
                  <a:pt x="1178" y="1"/>
                  <a:pt x="3327" y="128"/>
                  <a:pt x="3852" y="1688"/>
                </a:cubicBezTo>
                <a:cubicBezTo>
                  <a:pt x="4394" y="3248"/>
                  <a:pt x="2786" y="4665"/>
                  <a:pt x="1306" y="3948"/>
                </a:cubicBezTo>
                <a:cubicBezTo>
                  <a:pt x="382" y="3503"/>
                  <a:pt x="0" y="2388"/>
                  <a:pt x="446" y="1481"/>
                </a:cubicBezTo>
                <a:close/>
              </a:path>
            </a:pathLst>
          </a:custGeom>
          <a:solidFill>
            <a:schemeClr val="dk2"/>
          </a:solidFill>
          <a:ln cap="flat" cmpd="sng" w="28575">
            <a:solidFill>
              <a:schemeClr val="dk2"/>
            </a:solidFill>
            <a:prstDash val="solid"/>
            <a:miter lim="15917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1" name="Google Shape;391;p73"/>
          <p:cNvSpPr/>
          <p:nvPr/>
        </p:nvSpPr>
        <p:spPr>
          <a:xfrm>
            <a:off x="521770" y="3728790"/>
            <a:ext cx="199045" cy="199097"/>
          </a:xfrm>
          <a:custGeom>
            <a:rect b="b" l="l" r="r" t="t"/>
            <a:pathLst>
              <a:path extrusionOk="0" h="3774" w="3773">
                <a:moveTo>
                  <a:pt x="1894" y="1"/>
                </a:moveTo>
                <a:lnTo>
                  <a:pt x="0" y="1879"/>
                </a:lnTo>
                <a:lnTo>
                  <a:pt x="1894" y="3773"/>
                </a:lnTo>
                <a:lnTo>
                  <a:pt x="3773" y="1879"/>
                </a:lnTo>
                <a:lnTo>
                  <a:pt x="189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2" name="Google Shape;392;p73"/>
          <p:cNvSpPr/>
          <p:nvPr/>
        </p:nvSpPr>
        <p:spPr>
          <a:xfrm>
            <a:off x="8222882" y="2322699"/>
            <a:ext cx="341098" cy="339652"/>
          </a:xfrm>
          <a:custGeom>
            <a:rect b="b" l="l" r="r" t="t"/>
            <a:pathLst>
              <a:path extrusionOk="0" fill="none" h="3757" w="3773">
                <a:moveTo>
                  <a:pt x="3773" y="1879"/>
                </a:moveTo>
                <a:lnTo>
                  <a:pt x="1878" y="3757"/>
                </a:lnTo>
                <a:lnTo>
                  <a:pt x="0" y="1879"/>
                </a:lnTo>
                <a:lnTo>
                  <a:pt x="1878" y="0"/>
                </a:lnTo>
                <a:close/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15917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" name="Google Shape;393;p73"/>
          <p:cNvSpPr/>
          <p:nvPr/>
        </p:nvSpPr>
        <p:spPr>
          <a:xfrm>
            <a:off x="4414457" y="4730462"/>
            <a:ext cx="244020" cy="244020"/>
          </a:xfrm>
          <a:custGeom>
            <a:rect b="b" l="l" r="r" t="t"/>
            <a:pathLst>
              <a:path extrusionOk="0" h="2229" w="2229">
                <a:moveTo>
                  <a:pt x="1114" y="0"/>
                </a:moveTo>
                <a:lnTo>
                  <a:pt x="0" y="1114"/>
                </a:lnTo>
                <a:lnTo>
                  <a:pt x="1114" y="2228"/>
                </a:lnTo>
                <a:lnTo>
                  <a:pt x="2228" y="1114"/>
                </a:lnTo>
                <a:lnTo>
                  <a:pt x="11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4" name="Google Shape;394;p73"/>
          <p:cNvSpPr txBox="1"/>
          <p:nvPr>
            <p:ph idx="4" type="ctrTitle"/>
          </p:nvPr>
        </p:nvSpPr>
        <p:spPr>
          <a:xfrm>
            <a:off x="714550" y="483058"/>
            <a:ext cx="7714500" cy="37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Staatliches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grpSp>
        <p:nvGrpSpPr>
          <p:cNvPr id="395" name="Google Shape;395;p73"/>
          <p:cNvGrpSpPr/>
          <p:nvPr/>
        </p:nvGrpSpPr>
        <p:grpSpPr>
          <a:xfrm>
            <a:off x="7020444" y="4387793"/>
            <a:ext cx="2153521" cy="785375"/>
            <a:chOff x="2918906" y="3172692"/>
            <a:chExt cx="6233056" cy="1970828"/>
          </a:xfrm>
        </p:grpSpPr>
        <p:sp>
          <p:nvSpPr>
            <p:cNvPr id="396" name="Google Shape;396;p73"/>
            <p:cNvSpPr/>
            <p:nvPr/>
          </p:nvSpPr>
          <p:spPr>
            <a:xfrm>
              <a:off x="3508550" y="3397927"/>
              <a:ext cx="5643412" cy="1745592"/>
            </a:xfrm>
            <a:custGeom>
              <a:rect b="b" l="l" r="r" t="t"/>
              <a:pathLst>
                <a:path extrusionOk="0" h="35999" w="116383">
                  <a:moveTo>
                    <a:pt x="116382" y="0"/>
                  </a:moveTo>
                  <a:cubicBezTo>
                    <a:pt x="114870" y="113"/>
                    <a:pt x="113372" y="360"/>
                    <a:pt x="111915" y="740"/>
                  </a:cubicBezTo>
                  <a:cubicBezTo>
                    <a:pt x="104387" y="2702"/>
                    <a:pt x="97955" y="7673"/>
                    <a:pt x="90229" y="8808"/>
                  </a:cubicBezTo>
                  <a:cubicBezTo>
                    <a:pt x="89005" y="8988"/>
                    <a:pt x="87786" y="9067"/>
                    <a:pt x="86570" y="9067"/>
                  </a:cubicBezTo>
                  <a:cubicBezTo>
                    <a:pt x="77629" y="9067"/>
                    <a:pt x="68852" y="4767"/>
                    <a:pt x="59753" y="4381"/>
                  </a:cubicBezTo>
                  <a:cubicBezTo>
                    <a:pt x="59290" y="4361"/>
                    <a:pt x="58829" y="4352"/>
                    <a:pt x="58371" y="4352"/>
                  </a:cubicBezTo>
                  <a:cubicBezTo>
                    <a:pt x="45111" y="4352"/>
                    <a:pt x="33357" y="12414"/>
                    <a:pt x="23210" y="20447"/>
                  </a:cubicBezTo>
                  <a:cubicBezTo>
                    <a:pt x="19465" y="23409"/>
                    <a:pt x="15741" y="26401"/>
                    <a:pt x="11810" y="29149"/>
                  </a:cubicBezTo>
                  <a:cubicBezTo>
                    <a:pt x="8289" y="31616"/>
                    <a:pt x="4606" y="33910"/>
                    <a:pt x="635" y="35720"/>
                  </a:cubicBezTo>
                  <a:cubicBezTo>
                    <a:pt x="429" y="35814"/>
                    <a:pt x="215" y="35908"/>
                    <a:pt x="1" y="35999"/>
                  </a:cubicBezTo>
                  <a:lnTo>
                    <a:pt x="116382" y="35999"/>
                  </a:lnTo>
                  <a:lnTo>
                    <a:pt x="11638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" name="Google Shape;397;p73"/>
            <p:cNvSpPr/>
            <p:nvPr/>
          </p:nvSpPr>
          <p:spPr>
            <a:xfrm>
              <a:off x="2918906" y="3172692"/>
              <a:ext cx="6228153" cy="1970828"/>
            </a:xfrm>
            <a:custGeom>
              <a:rect b="b" l="l" r="r" t="t"/>
              <a:pathLst>
                <a:path extrusionOk="0" h="40644" w="128442">
                  <a:moveTo>
                    <a:pt x="128441" y="1"/>
                  </a:moveTo>
                  <a:cubicBezTo>
                    <a:pt x="125131" y="777"/>
                    <a:pt x="121893" y="1835"/>
                    <a:pt x="118767" y="3094"/>
                  </a:cubicBezTo>
                  <a:cubicBezTo>
                    <a:pt x="113989" y="5015"/>
                    <a:pt x="109572" y="7840"/>
                    <a:pt x="104535" y="9204"/>
                  </a:cubicBezTo>
                  <a:cubicBezTo>
                    <a:pt x="102911" y="9643"/>
                    <a:pt x="101306" y="9828"/>
                    <a:pt x="99716" y="9828"/>
                  </a:cubicBezTo>
                  <a:cubicBezTo>
                    <a:pt x="95941" y="9828"/>
                    <a:pt x="92249" y="8786"/>
                    <a:pt x="88567" y="7641"/>
                  </a:cubicBezTo>
                  <a:cubicBezTo>
                    <a:pt x="83817" y="6158"/>
                    <a:pt x="79118" y="4986"/>
                    <a:pt x="74085" y="4711"/>
                  </a:cubicBezTo>
                  <a:cubicBezTo>
                    <a:pt x="73142" y="4660"/>
                    <a:pt x="72199" y="4635"/>
                    <a:pt x="71258" y="4635"/>
                  </a:cubicBezTo>
                  <a:cubicBezTo>
                    <a:pt x="62202" y="4635"/>
                    <a:pt x="53271" y="6942"/>
                    <a:pt x="45201" y="10686"/>
                  </a:cubicBezTo>
                  <a:cubicBezTo>
                    <a:pt x="36191" y="14867"/>
                    <a:pt x="28637" y="20774"/>
                    <a:pt x="21223" y="26978"/>
                  </a:cubicBezTo>
                  <a:cubicBezTo>
                    <a:pt x="14689" y="32439"/>
                    <a:pt x="7745" y="37112"/>
                    <a:pt x="0" y="40644"/>
                  </a:cubicBezTo>
                  <a:lnTo>
                    <a:pt x="1443" y="40644"/>
                  </a:lnTo>
                  <a:cubicBezTo>
                    <a:pt x="6843" y="38138"/>
                    <a:pt x="11922" y="35071"/>
                    <a:pt x="16589" y="31488"/>
                  </a:cubicBezTo>
                  <a:cubicBezTo>
                    <a:pt x="24718" y="25234"/>
                    <a:pt x="32009" y="18330"/>
                    <a:pt x="41209" y="13334"/>
                  </a:cubicBezTo>
                  <a:cubicBezTo>
                    <a:pt x="50318" y="8388"/>
                    <a:pt x="60643" y="5181"/>
                    <a:pt x="71290" y="5181"/>
                  </a:cubicBezTo>
                  <a:cubicBezTo>
                    <a:pt x="71408" y="5181"/>
                    <a:pt x="71526" y="5181"/>
                    <a:pt x="71645" y="5182"/>
                  </a:cubicBezTo>
                  <a:cubicBezTo>
                    <a:pt x="77236" y="5222"/>
                    <a:pt x="82508" y="6320"/>
                    <a:pt x="87769" y="7960"/>
                  </a:cubicBezTo>
                  <a:cubicBezTo>
                    <a:pt x="91552" y="9137"/>
                    <a:pt x="95409" y="10341"/>
                    <a:pt x="99406" y="10341"/>
                  </a:cubicBezTo>
                  <a:cubicBezTo>
                    <a:pt x="100099" y="10341"/>
                    <a:pt x="100795" y="10305"/>
                    <a:pt x="101497" y="10226"/>
                  </a:cubicBezTo>
                  <a:cubicBezTo>
                    <a:pt x="106744" y="9635"/>
                    <a:pt x="111261" y="6919"/>
                    <a:pt x="115885" y="4794"/>
                  </a:cubicBezTo>
                  <a:cubicBezTo>
                    <a:pt x="119928" y="2938"/>
                    <a:pt x="124122" y="1556"/>
                    <a:pt x="128441" y="476"/>
                  </a:cubicBezTo>
                  <a:lnTo>
                    <a:pt x="12844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98" name="Google Shape;398;p73"/>
          <p:cNvGrpSpPr/>
          <p:nvPr/>
        </p:nvGrpSpPr>
        <p:grpSpPr>
          <a:xfrm>
            <a:off x="-29593" y="-14801"/>
            <a:ext cx="1704994" cy="863379"/>
            <a:chOff x="0" y="0"/>
            <a:chExt cx="4110400" cy="2081433"/>
          </a:xfrm>
        </p:grpSpPr>
        <p:sp>
          <p:nvSpPr>
            <p:cNvPr id="399" name="Google Shape;399;p73"/>
            <p:cNvSpPr/>
            <p:nvPr/>
          </p:nvSpPr>
          <p:spPr>
            <a:xfrm>
              <a:off x="0" y="0"/>
              <a:ext cx="3927738" cy="1823224"/>
            </a:xfrm>
            <a:custGeom>
              <a:rect b="b" l="l" r="r" t="t"/>
              <a:pathLst>
                <a:path extrusionOk="0" h="37600" w="81001">
                  <a:moveTo>
                    <a:pt x="0" y="0"/>
                  </a:moveTo>
                  <a:lnTo>
                    <a:pt x="0" y="36376"/>
                  </a:lnTo>
                  <a:cubicBezTo>
                    <a:pt x="3199" y="37244"/>
                    <a:pt x="6695" y="37599"/>
                    <a:pt x="10044" y="37599"/>
                  </a:cubicBezTo>
                  <a:cubicBezTo>
                    <a:pt x="11787" y="37599"/>
                    <a:pt x="13491" y="37503"/>
                    <a:pt x="15091" y="37333"/>
                  </a:cubicBezTo>
                  <a:cubicBezTo>
                    <a:pt x="22554" y="36546"/>
                    <a:pt x="29715" y="33845"/>
                    <a:pt x="35908" y="29936"/>
                  </a:cubicBezTo>
                  <a:cubicBezTo>
                    <a:pt x="40052" y="27315"/>
                    <a:pt x="43812" y="24142"/>
                    <a:pt x="48269" y="21992"/>
                  </a:cubicBezTo>
                  <a:cubicBezTo>
                    <a:pt x="56768" y="17884"/>
                    <a:pt x="67464" y="17641"/>
                    <a:pt x="74626" y="11749"/>
                  </a:cubicBezTo>
                  <a:cubicBezTo>
                    <a:pt x="77602" y="9301"/>
                    <a:pt x="79731" y="5988"/>
                    <a:pt x="80619" y="2405"/>
                  </a:cubicBezTo>
                  <a:cubicBezTo>
                    <a:pt x="80815" y="1615"/>
                    <a:pt x="80949" y="813"/>
                    <a:pt x="810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" name="Google Shape;400;p73"/>
            <p:cNvSpPr/>
            <p:nvPr/>
          </p:nvSpPr>
          <p:spPr>
            <a:xfrm>
              <a:off x="1600" y="0"/>
              <a:ext cx="4108800" cy="2081433"/>
            </a:xfrm>
            <a:custGeom>
              <a:rect b="b" l="l" r="r" t="t"/>
              <a:pathLst>
                <a:path extrusionOk="0" h="42925" w="84735">
                  <a:moveTo>
                    <a:pt x="84368" y="0"/>
                  </a:moveTo>
                  <a:cubicBezTo>
                    <a:pt x="83487" y="6317"/>
                    <a:pt x="81163" y="12300"/>
                    <a:pt x="75126" y="16126"/>
                  </a:cubicBezTo>
                  <a:cubicBezTo>
                    <a:pt x="68940" y="20045"/>
                    <a:pt x="61409" y="21180"/>
                    <a:pt x="54382" y="23218"/>
                  </a:cubicBezTo>
                  <a:cubicBezTo>
                    <a:pt x="50952" y="24214"/>
                    <a:pt x="47546" y="25444"/>
                    <a:pt x="44549" y="27300"/>
                  </a:cubicBezTo>
                  <a:cubicBezTo>
                    <a:pt x="41463" y="29211"/>
                    <a:pt x="38964" y="31768"/>
                    <a:pt x="36154" y="33979"/>
                  </a:cubicBezTo>
                  <a:cubicBezTo>
                    <a:pt x="30784" y="38193"/>
                    <a:pt x="24087" y="40945"/>
                    <a:pt x="17132" y="41978"/>
                  </a:cubicBezTo>
                  <a:cubicBezTo>
                    <a:pt x="14971" y="42301"/>
                    <a:pt x="12798" y="42461"/>
                    <a:pt x="10633" y="42461"/>
                  </a:cubicBezTo>
                  <a:cubicBezTo>
                    <a:pt x="7039" y="42461"/>
                    <a:pt x="3467" y="42021"/>
                    <a:pt x="0" y="41159"/>
                  </a:cubicBezTo>
                  <a:lnTo>
                    <a:pt x="0" y="41714"/>
                  </a:lnTo>
                  <a:cubicBezTo>
                    <a:pt x="3338" y="42526"/>
                    <a:pt x="6798" y="42925"/>
                    <a:pt x="10266" y="42925"/>
                  </a:cubicBezTo>
                  <a:cubicBezTo>
                    <a:pt x="18388" y="42925"/>
                    <a:pt x="26546" y="40738"/>
                    <a:pt x="33231" y="36565"/>
                  </a:cubicBezTo>
                  <a:cubicBezTo>
                    <a:pt x="36361" y="34618"/>
                    <a:pt x="38936" y="32120"/>
                    <a:pt x="41749" y="29832"/>
                  </a:cubicBezTo>
                  <a:cubicBezTo>
                    <a:pt x="45215" y="27017"/>
                    <a:pt x="49186" y="25198"/>
                    <a:pt x="53559" y="23885"/>
                  </a:cubicBezTo>
                  <a:cubicBezTo>
                    <a:pt x="60894" y="21684"/>
                    <a:pt x="68929" y="20701"/>
                    <a:pt x="75394" y="16550"/>
                  </a:cubicBezTo>
                  <a:cubicBezTo>
                    <a:pt x="81449" y="12662"/>
                    <a:pt x="84100" y="6484"/>
                    <a:pt x="847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ONE_COLUMN_TEXT_1_2_1_1_1"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74"/>
          <p:cNvSpPr/>
          <p:nvPr/>
        </p:nvSpPr>
        <p:spPr>
          <a:xfrm>
            <a:off x="8428950" y="4505700"/>
            <a:ext cx="198201" cy="199045"/>
          </a:xfrm>
          <a:custGeom>
            <a:rect b="b" l="l" r="r" t="t"/>
            <a:pathLst>
              <a:path extrusionOk="0" fill="none" h="3773" w="3757">
                <a:moveTo>
                  <a:pt x="3757" y="1879"/>
                </a:moveTo>
                <a:lnTo>
                  <a:pt x="1879" y="3773"/>
                </a:lnTo>
                <a:lnTo>
                  <a:pt x="0" y="1879"/>
                </a:lnTo>
                <a:lnTo>
                  <a:pt x="1879" y="0"/>
                </a:lnTo>
                <a:close/>
              </a:path>
            </a:pathLst>
          </a:custGeom>
          <a:noFill/>
          <a:ln cap="flat" cmpd="sng" w="28575">
            <a:solidFill>
              <a:schemeClr val="accent2"/>
            </a:solidFill>
            <a:prstDash val="solid"/>
            <a:miter lim="15917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74"/>
          <p:cNvSpPr/>
          <p:nvPr/>
        </p:nvSpPr>
        <p:spPr>
          <a:xfrm>
            <a:off x="8652880" y="1299040"/>
            <a:ext cx="199045" cy="199097"/>
          </a:xfrm>
          <a:custGeom>
            <a:rect b="b" l="l" r="r" t="t"/>
            <a:pathLst>
              <a:path extrusionOk="0" h="3774" w="3773">
                <a:moveTo>
                  <a:pt x="1894" y="1"/>
                </a:moveTo>
                <a:lnTo>
                  <a:pt x="0" y="1879"/>
                </a:lnTo>
                <a:lnTo>
                  <a:pt x="1894" y="3773"/>
                </a:lnTo>
                <a:lnTo>
                  <a:pt x="3773" y="1879"/>
                </a:lnTo>
                <a:lnTo>
                  <a:pt x="189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74"/>
          <p:cNvSpPr/>
          <p:nvPr/>
        </p:nvSpPr>
        <p:spPr>
          <a:xfrm rot="10800000">
            <a:off x="330071" y="4704752"/>
            <a:ext cx="198201" cy="199045"/>
          </a:xfrm>
          <a:custGeom>
            <a:rect b="b" l="l" r="r" t="t"/>
            <a:pathLst>
              <a:path extrusionOk="0" fill="none" h="3773" w="3757">
                <a:moveTo>
                  <a:pt x="3757" y="1879"/>
                </a:moveTo>
                <a:lnTo>
                  <a:pt x="1879" y="3773"/>
                </a:lnTo>
                <a:lnTo>
                  <a:pt x="0" y="1879"/>
                </a:lnTo>
                <a:lnTo>
                  <a:pt x="1879" y="0"/>
                </a:lnTo>
                <a:close/>
              </a:path>
            </a:pathLst>
          </a:custGeom>
          <a:noFill/>
          <a:ln cap="flat" cmpd="sng" w="28575">
            <a:solidFill>
              <a:schemeClr val="accent2"/>
            </a:solidFill>
            <a:prstDash val="solid"/>
            <a:miter lim="15917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5" name="Google Shape;405;p74"/>
          <p:cNvSpPr/>
          <p:nvPr/>
        </p:nvSpPr>
        <p:spPr>
          <a:xfrm>
            <a:off x="528284" y="800154"/>
            <a:ext cx="373542" cy="370655"/>
          </a:xfrm>
          <a:custGeom>
            <a:rect b="b" l="l" r="r" t="t"/>
            <a:pathLst>
              <a:path extrusionOk="0" h="2054" w="2070">
                <a:moveTo>
                  <a:pt x="1035" y="0"/>
                </a:moveTo>
                <a:lnTo>
                  <a:pt x="0" y="1035"/>
                </a:lnTo>
                <a:lnTo>
                  <a:pt x="1035" y="2054"/>
                </a:lnTo>
                <a:lnTo>
                  <a:pt x="2070" y="1035"/>
                </a:lnTo>
                <a:lnTo>
                  <a:pt x="103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6" name="Google Shape;406;p74"/>
          <p:cNvSpPr/>
          <p:nvPr/>
        </p:nvSpPr>
        <p:spPr>
          <a:xfrm rot="10800000">
            <a:off x="1661896" y="347883"/>
            <a:ext cx="358649" cy="380781"/>
          </a:xfrm>
          <a:custGeom>
            <a:rect b="b" l="l" r="r" t="t"/>
            <a:pathLst>
              <a:path extrusionOk="0" fill="none" h="4665" w="4394">
                <a:moveTo>
                  <a:pt x="446" y="1481"/>
                </a:moveTo>
                <a:cubicBezTo>
                  <a:pt x="1178" y="1"/>
                  <a:pt x="3327" y="128"/>
                  <a:pt x="3852" y="1688"/>
                </a:cubicBezTo>
                <a:cubicBezTo>
                  <a:pt x="4394" y="3248"/>
                  <a:pt x="2786" y="4665"/>
                  <a:pt x="1306" y="3948"/>
                </a:cubicBezTo>
                <a:cubicBezTo>
                  <a:pt x="382" y="3503"/>
                  <a:pt x="0" y="2388"/>
                  <a:pt x="446" y="1481"/>
                </a:cubicBezTo>
                <a:close/>
              </a:path>
            </a:pathLst>
          </a:custGeom>
          <a:solidFill>
            <a:schemeClr val="dk2"/>
          </a:solidFill>
          <a:ln cap="flat" cmpd="sng" w="28575">
            <a:solidFill>
              <a:schemeClr val="dk2"/>
            </a:solidFill>
            <a:prstDash val="solid"/>
            <a:miter lim="15917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7" name="Google Shape;407;p74"/>
          <p:cNvSpPr/>
          <p:nvPr/>
        </p:nvSpPr>
        <p:spPr>
          <a:xfrm rot="10800000">
            <a:off x="7512222" y="633929"/>
            <a:ext cx="341098" cy="339652"/>
          </a:xfrm>
          <a:custGeom>
            <a:rect b="b" l="l" r="r" t="t"/>
            <a:pathLst>
              <a:path extrusionOk="0" fill="none" h="3757" w="3773">
                <a:moveTo>
                  <a:pt x="3773" y="1879"/>
                </a:moveTo>
                <a:lnTo>
                  <a:pt x="1878" y="3757"/>
                </a:lnTo>
                <a:lnTo>
                  <a:pt x="0" y="1879"/>
                </a:lnTo>
                <a:lnTo>
                  <a:pt x="1878" y="0"/>
                </a:lnTo>
                <a:close/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15917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8" name="Google Shape;408;p74"/>
          <p:cNvSpPr txBox="1"/>
          <p:nvPr>
            <p:ph type="ctrTitle"/>
          </p:nvPr>
        </p:nvSpPr>
        <p:spPr>
          <a:xfrm>
            <a:off x="714550" y="483058"/>
            <a:ext cx="7714500" cy="37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Staatliches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grpSp>
        <p:nvGrpSpPr>
          <p:cNvPr id="409" name="Google Shape;409;p74"/>
          <p:cNvGrpSpPr/>
          <p:nvPr/>
        </p:nvGrpSpPr>
        <p:grpSpPr>
          <a:xfrm>
            <a:off x="7017709" y="-22374"/>
            <a:ext cx="2155884" cy="1091701"/>
            <a:chOff x="5540494" y="-3"/>
            <a:chExt cx="3593739" cy="1819805"/>
          </a:xfrm>
        </p:grpSpPr>
        <p:sp>
          <p:nvSpPr>
            <p:cNvPr id="410" name="Google Shape;410;p74"/>
            <p:cNvSpPr/>
            <p:nvPr/>
          </p:nvSpPr>
          <p:spPr>
            <a:xfrm flipH="1">
              <a:off x="5700196" y="-3"/>
              <a:ext cx="3434037" cy="1594052"/>
            </a:xfrm>
            <a:custGeom>
              <a:rect b="b" l="l" r="r" t="t"/>
              <a:pathLst>
                <a:path extrusionOk="0" h="37600" w="81001">
                  <a:moveTo>
                    <a:pt x="0" y="0"/>
                  </a:moveTo>
                  <a:lnTo>
                    <a:pt x="0" y="36376"/>
                  </a:lnTo>
                  <a:cubicBezTo>
                    <a:pt x="3199" y="37244"/>
                    <a:pt x="6695" y="37599"/>
                    <a:pt x="10044" y="37599"/>
                  </a:cubicBezTo>
                  <a:cubicBezTo>
                    <a:pt x="11787" y="37599"/>
                    <a:pt x="13491" y="37503"/>
                    <a:pt x="15091" y="37333"/>
                  </a:cubicBezTo>
                  <a:cubicBezTo>
                    <a:pt x="22554" y="36546"/>
                    <a:pt x="29715" y="33845"/>
                    <a:pt x="35908" y="29936"/>
                  </a:cubicBezTo>
                  <a:cubicBezTo>
                    <a:pt x="40052" y="27315"/>
                    <a:pt x="43812" y="24142"/>
                    <a:pt x="48269" y="21992"/>
                  </a:cubicBezTo>
                  <a:cubicBezTo>
                    <a:pt x="56768" y="17884"/>
                    <a:pt x="67464" y="17641"/>
                    <a:pt x="74626" y="11749"/>
                  </a:cubicBezTo>
                  <a:cubicBezTo>
                    <a:pt x="77602" y="9301"/>
                    <a:pt x="79731" y="5988"/>
                    <a:pt x="80619" y="2405"/>
                  </a:cubicBezTo>
                  <a:cubicBezTo>
                    <a:pt x="80815" y="1615"/>
                    <a:pt x="80949" y="813"/>
                    <a:pt x="810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" name="Google Shape;411;p74"/>
            <p:cNvSpPr/>
            <p:nvPr/>
          </p:nvSpPr>
          <p:spPr>
            <a:xfrm flipH="1">
              <a:off x="5540494" y="-3"/>
              <a:ext cx="3592340" cy="1819805"/>
            </a:xfrm>
            <a:custGeom>
              <a:rect b="b" l="l" r="r" t="t"/>
              <a:pathLst>
                <a:path extrusionOk="0" h="42925" w="84735">
                  <a:moveTo>
                    <a:pt x="84368" y="0"/>
                  </a:moveTo>
                  <a:cubicBezTo>
                    <a:pt x="83487" y="6317"/>
                    <a:pt x="81163" y="12300"/>
                    <a:pt x="75126" y="16126"/>
                  </a:cubicBezTo>
                  <a:cubicBezTo>
                    <a:pt x="68940" y="20045"/>
                    <a:pt x="61409" y="21180"/>
                    <a:pt x="54382" y="23218"/>
                  </a:cubicBezTo>
                  <a:cubicBezTo>
                    <a:pt x="50952" y="24214"/>
                    <a:pt x="47546" y="25444"/>
                    <a:pt x="44549" y="27300"/>
                  </a:cubicBezTo>
                  <a:cubicBezTo>
                    <a:pt x="41463" y="29211"/>
                    <a:pt x="38964" y="31768"/>
                    <a:pt x="36154" y="33979"/>
                  </a:cubicBezTo>
                  <a:cubicBezTo>
                    <a:pt x="30784" y="38193"/>
                    <a:pt x="24087" y="40945"/>
                    <a:pt x="17132" y="41978"/>
                  </a:cubicBezTo>
                  <a:cubicBezTo>
                    <a:pt x="14971" y="42301"/>
                    <a:pt x="12798" y="42461"/>
                    <a:pt x="10633" y="42461"/>
                  </a:cubicBezTo>
                  <a:cubicBezTo>
                    <a:pt x="7039" y="42461"/>
                    <a:pt x="3467" y="42021"/>
                    <a:pt x="0" y="41159"/>
                  </a:cubicBezTo>
                  <a:lnTo>
                    <a:pt x="0" y="41714"/>
                  </a:lnTo>
                  <a:cubicBezTo>
                    <a:pt x="3338" y="42526"/>
                    <a:pt x="6798" y="42925"/>
                    <a:pt x="10266" y="42925"/>
                  </a:cubicBezTo>
                  <a:cubicBezTo>
                    <a:pt x="18388" y="42925"/>
                    <a:pt x="26546" y="40738"/>
                    <a:pt x="33231" y="36565"/>
                  </a:cubicBezTo>
                  <a:cubicBezTo>
                    <a:pt x="36361" y="34618"/>
                    <a:pt x="38936" y="32120"/>
                    <a:pt x="41749" y="29832"/>
                  </a:cubicBezTo>
                  <a:cubicBezTo>
                    <a:pt x="45215" y="27017"/>
                    <a:pt x="49186" y="25198"/>
                    <a:pt x="53559" y="23885"/>
                  </a:cubicBezTo>
                  <a:cubicBezTo>
                    <a:pt x="60894" y="21684"/>
                    <a:pt x="68929" y="20701"/>
                    <a:pt x="75394" y="16550"/>
                  </a:cubicBezTo>
                  <a:cubicBezTo>
                    <a:pt x="81449" y="12662"/>
                    <a:pt x="84100" y="6484"/>
                    <a:pt x="847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75"/>
          <p:cNvSpPr/>
          <p:nvPr/>
        </p:nvSpPr>
        <p:spPr>
          <a:xfrm flipH="1" rot="10800000">
            <a:off x="1759483" y="1445798"/>
            <a:ext cx="198201" cy="199045"/>
          </a:xfrm>
          <a:custGeom>
            <a:rect b="b" l="l" r="r" t="t"/>
            <a:pathLst>
              <a:path extrusionOk="0" fill="none" h="3773" w="3757">
                <a:moveTo>
                  <a:pt x="3757" y="1879"/>
                </a:moveTo>
                <a:lnTo>
                  <a:pt x="1879" y="3773"/>
                </a:lnTo>
                <a:lnTo>
                  <a:pt x="0" y="1879"/>
                </a:lnTo>
                <a:lnTo>
                  <a:pt x="1879" y="0"/>
                </a:lnTo>
                <a:close/>
              </a:path>
            </a:pathLst>
          </a:custGeom>
          <a:noFill/>
          <a:ln cap="flat" cmpd="sng" w="28575">
            <a:solidFill>
              <a:schemeClr val="accent2"/>
            </a:solidFill>
            <a:prstDash val="solid"/>
            <a:miter lim="15917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4" name="Google Shape;414;p75"/>
          <p:cNvSpPr/>
          <p:nvPr/>
        </p:nvSpPr>
        <p:spPr>
          <a:xfrm flipH="1" rot="10800000">
            <a:off x="528281" y="3867184"/>
            <a:ext cx="373542" cy="370655"/>
          </a:xfrm>
          <a:custGeom>
            <a:rect b="b" l="l" r="r" t="t"/>
            <a:pathLst>
              <a:path extrusionOk="0" h="2054" w="2070">
                <a:moveTo>
                  <a:pt x="1035" y="0"/>
                </a:moveTo>
                <a:lnTo>
                  <a:pt x="0" y="1035"/>
                </a:lnTo>
                <a:lnTo>
                  <a:pt x="1035" y="2054"/>
                </a:lnTo>
                <a:lnTo>
                  <a:pt x="2070" y="1035"/>
                </a:lnTo>
                <a:lnTo>
                  <a:pt x="103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" name="Google Shape;415;p75"/>
          <p:cNvSpPr/>
          <p:nvPr/>
        </p:nvSpPr>
        <p:spPr>
          <a:xfrm flipH="1" rot="10800000">
            <a:off x="8123631" y="347892"/>
            <a:ext cx="358649" cy="380781"/>
          </a:xfrm>
          <a:custGeom>
            <a:rect b="b" l="l" r="r" t="t"/>
            <a:pathLst>
              <a:path extrusionOk="0" fill="none" h="4665" w="4394">
                <a:moveTo>
                  <a:pt x="446" y="1481"/>
                </a:moveTo>
                <a:cubicBezTo>
                  <a:pt x="1178" y="1"/>
                  <a:pt x="3327" y="128"/>
                  <a:pt x="3852" y="1688"/>
                </a:cubicBezTo>
                <a:cubicBezTo>
                  <a:pt x="4394" y="3248"/>
                  <a:pt x="2786" y="4665"/>
                  <a:pt x="1306" y="3948"/>
                </a:cubicBezTo>
                <a:cubicBezTo>
                  <a:pt x="382" y="3503"/>
                  <a:pt x="0" y="2388"/>
                  <a:pt x="446" y="1481"/>
                </a:cubicBezTo>
                <a:close/>
              </a:path>
            </a:pathLst>
          </a:custGeom>
          <a:solidFill>
            <a:schemeClr val="dk2"/>
          </a:solidFill>
          <a:ln cap="flat" cmpd="sng" w="28575">
            <a:solidFill>
              <a:schemeClr val="dk2"/>
            </a:solidFill>
            <a:prstDash val="solid"/>
            <a:miter lim="15917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6" name="Google Shape;416;p75"/>
          <p:cNvSpPr/>
          <p:nvPr/>
        </p:nvSpPr>
        <p:spPr>
          <a:xfrm flipH="1" rot="10800000">
            <a:off x="3005312" y="4505667"/>
            <a:ext cx="199045" cy="199097"/>
          </a:xfrm>
          <a:custGeom>
            <a:rect b="b" l="l" r="r" t="t"/>
            <a:pathLst>
              <a:path extrusionOk="0" h="3774" w="3773">
                <a:moveTo>
                  <a:pt x="1894" y="1"/>
                </a:moveTo>
                <a:lnTo>
                  <a:pt x="0" y="1879"/>
                </a:lnTo>
                <a:lnTo>
                  <a:pt x="1894" y="3773"/>
                </a:lnTo>
                <a:lnTo>
                  <a:pt x="3773" y="1879"/>
                </a:lnTo>
                <a:lnTo>
                  <a:pt x="189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7" name="Google Shape;417;p75"/>
          <p:cNvSpPr/>
          <p:nvPr/>
        </p:nvSpPr>
        <p:spPr>
          <a:xfrm flipH="1" rot="10800000">
            <a:off x="4401449" y="287229"/>
            <a:ext cx="341098" cy="339652"/>
          </a:xfrm>
          <a:custGeom>
            <a:rect b="b" l="l" r="r" t="t"/>
            <a:pathLst>
              <a:path extrusionOk="0" fill="none" h="3757" w="3773">
                <a:moveTo>
                  <a:pt x="3773" y="1879"/>
                </a:moveTo>
                <a:lnTo>
                  <a:pt x="1878" y="3757"/>
                </a:lnTo>
                <a:lnTo>
                  <a:pt x="0" y="1879"/>
                </a:lnTo>
                <a:lnTo>
                  <a:pt x="1878" y="0"/>
                </a:lnTo>
                <a:close/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15917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8" name="Google Shape;418;p75"/>
          <p:cNvSpPr/>
          <p:nvPr/>
        </p:nvSpPr>
        <p:spPr>
          <a:xfrm flipH="1" rot="10800000">
            <a:off x="6364783" y="4505698"/>
            <a:ext cx="198201" cy="199045"/>
          </a:xfrm>
          <a:custGeom>
            <a:rect b="b" l="l" r="r" t="t"/>
            <a:pathLst>
              <a:path extrusionOk="0" fill="none" h="3773" w="3757">
                <a:moveTo>
                  <a:pt x="3757" y="1879"/>
                </a:moveTo>
                <a:lnTo>
                  <a:pt x="1879" y="3773"/>
                </a:lnTo>
                <a:lnTo>
                  <a:pt x="0" y="1879"/>
                </a:lnTo>
                <a:lnTo>
                  <a:pt x="1879" y="0"/>
                </a:lnTo>
                <a:close/>
              </a:path>
            </a:pathLst>
          </a:custGeom>
          <a:noFill/>
          <a:ln cap="flat" cmpd="sng" w="28575">
            <a:solidFill>
              <a:schemeClr val="accent2"/>
            </a:solidFill>
            <a:prstDash val="solid"/>
            <a:miter lim="15917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75"/>
          <p:cNvSpPr/>
          <p:nvPr/>
        </p:nvSpPr>
        <p:spPr>
          <a:xfrm flipH="1" rot="10800000">
            <a:off x="6940762" y="1069355"/>
            <a:ext cx="199045" cy="199097"/>
          </a:xfrm>
          <a:custGeom>
            <a:rect b="b" l="l" r="r" t="t"/>
            <a:pathLst>
              <a:path extrusionOk="0" h="3774" w="3773">
                <a:moveTo>
                  <a:pt x="1894" y="1"/>
                </a:moveTo>
                <a:lnTo>
                  <a:pt x="0" y="1879"/>
                </a:lnTo>
                <a:lnTo>
                  <a:pt x="1894" y="3773"/>
                </a:lnTo>
                <a:lnTo>
                  <a:pt x="3773" y="1879"/>
                </a:lnTo>
                <a:lnTo>
                  <a:pt x="189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75"/>
          <p:cNvSpPr txBox="1"/>
          <p:nvPr>
            <p:ph hasCustomPrompt="1" type="title"/>
          </p:nvPr>
        </p:nvSpPr>
        <p:spPr>
          <a:xfrm>
            <a:off x="2779225" y="1644850"/>
            <a:ext cx="3585600" cy="120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300"/>
              <a:buNone/>
              <a:defRPr b="1" sz="96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300"/>
              <a:buNone/>
              <a:defRPr sz="103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300"/>
              <a:buNone/>
              <a:defRPr sz="103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300"/>
              <a:buNone/>
              <a:defRPr sz="103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300"/>
              <a:buNone/>
              <a:defRPr sz="103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300"/>
              <a:buNone/>
              <a:defRPr sz="103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300"/>
              <a:buNone/>
              <a:defRPr sz="103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300"/>
              <a:buNone/>
              <a:defRPr sz="103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300"/>
              <a:buNone/>
              <a:defRPr sz="103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21" name="Google Shape;421;p75"/>
          <p:cNvSpPr txBox="1"/>
          <p:nvPr>
            <p:ph idx="1" type="subTitle"/>
          </p:nvPr>
        </p:nvSpPr>
        <p:spPr>
          <a:xfrm>
            <a:off x="1713300" y="2997800"/>
            <a:ext cx="5727900" cy="66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422" name="Google Shape;422;p75"/>
          <p:cNvGrpSpPr/>
          <p:nvPr/>
        </p:nvGrpSpPr>
        <p:grpSpPr>
          <a:xfrm>
            <a:off x="7020444" y="4387793"/>
            <a:ext cx="2153521" cy="785375"/>
            <a:chOff x="2918906" y="3172692"/>
            <a:chExt cx="6233056" cy="1970828"/>
          </a:xfrm>
        </p:grpSpPr>
        <p:sp>
          <p:nvSpPr>
            <p:cNvPr id="423" name="Google Shape;423;p75"/>
            <p:cNvSpPr/>
            <p:nvPr/>
          </p:nvSpPr>
          <p:spPr>
            <a:xfrm>
              <a:off x="3508550" y="3397927"/>
              <a:ext cx="5643412" cy="1745592"/>
            </a:xfrm>
            <a:custGeom>
              <a:rect b="b" l="l" r="r" t="t"/>
              <a:pathLst>
                <a:path extrusionOk="0" h="35999" w="116383">
                  <a:moveTo>
                    <a:pt x="116382" y="0"/>
                  </a:moveTo>
                  <a:cubicBezTo>
                    <a:pt x="114870" y="113"/>
                    <a:pt x="113372" y="360"/>
                    <a:pt x="111915" y="740"/>
                  </a:cubicBezTo>
                  <a:cubicBezTo>
                    <a:pt x="104387" y="2702"/>
                    <a:pt x="97955" y="7673"/>
                    <a:pt x="90229" y="8808"/>
                  </a:cubicBezTo>
                  <a:cubicBezTo>
                    <a:pt x="89005" y="8988"/>
                    <a:pt x="87786" y="9067"/>
                    <a:pt x="86570" y="9067"/>
                  </a:cubicBezTo>
                  <a:cubicBezTo>
                    <a:pt x="77629" y="9067"/>
                    <a:pt x="68852" y="4767"/>
                    <a:pt x="59753" y="4381"/>
                  </a:cubicBezTo>
                  <a:cubicBezTo>
                    <a:pt x="59290" y="4361"/>
                    <a:pt x="58829" y="4352"/>
                    <a:pt x="58371" y="4352"/>
                  </a:cubicBezTo>
                  <a:cubicBezTo>
                    <a:pt x="45111" y="4352"/>
                    <a:pt x="33357" y="12414"/>
                    <a:pt x="23210" y="20447"/>
                  </a:cubicBezTo>
                  <a:cubicBezTo>
                    <a:pt x="19465" y="23409"/>
                    <a:pt x="15741" y="26401"/>
                    <a:pt x="11810" y="29149"/>
                  </a:cubicBezTo>
                  <a:cubicBezTo>
                    <a:pt x="8289" y="31616"/>
                    <a:pt x="4606" y="33910"/>
                    <a:pt x="635" y="35720"/>
                  </a:cubicBezTo>
                  <a:cubicBezTo>
                    <a:pt x="429" y="35814"/>
                    <a:pt x="215" y="35908"/>
                    <a:pt x="1" y="35999"/>
                  </a:cubicBezTo>
                  <a:lnTo>
                    <a:pt x="116382" y="35999"/>
                  </a:lnTo>
                  <a:lnTo>
                    <a:pt x="11638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" name="Google Shape;424;p75"/>
            <p:cNvSpPr/>
            <p:nvPr/>
          </p:nvSpPr>
          <p:spPr>
            <a:xfrm>
              <a:off x="2918906" y="3172692"/>
              <a:ext cx="6228153" cy="1970828"/>
            </a:xfrm>
            <a:custGeom>
              <a:rect b="b" l="l" r="r" t="t"/>
              <a:pathLst>
                <a:path extrusionOk="0" h="40644" w="128442">
                  <a:moveTo>
                    <a:pt x="128441" y="1"/>
                  </a:moveTo>
                  <a:cubicBezTo>
                    <a:pt x="125131" y="777"/>
                    <a:pt x="121893" y="1835"/>
                    <a:pt x="118767" y="3094"/>
                  </a:cubicBezTo>
                  <a:cubicBezTo>
                    <a:pt x="113989" y="5015"/>
                    <a:pt x="109572" y="7840"/>
                    <a:pt x="104535" y="9204"/>
                  </a:cubicBezTo>
                  <a:cubicBezTo>
                    <a:pt x="102911" y="9643"/>
                    <a:pt x="101306" y="9828"/>
                    <a:pt x="99716" y="9828"/>
                  </a:cubicBezTo>
                  <a:cubicBezTo>
                    <a:pt x="95941" y="9828"/>
                    <a:pt x="92249" y="8786"/>
                    <a:pt x="88567" y="7641"/>
                  </a:cubicBezTo>
                  <a:cubicBezTo>
                    <a:pt x="83817" y="6158"/>
                    <a:pt x="79118" y="4986"/>
                    <a:pt x="74085" y="4711"/>
                  </a:cubicBezTo>
                  <a:cubicBezTo>
                    <a:pt x="73142" y="4660"/>
                    <a:pt x="72199" y="4635"/>
                    <a:pt x="71258" y="4635"/>
                  </a:cubicBezTo>
                  <a:cubicBezTo>
                    <a:pt x="62202" y="4635"/>
                    <a:pt x="53271" y="6942"/>
                    <a:pt x="45201" y="10686"/>
                  </a:cubicBezTo>
                  <a:cubicBezTo>
                    <a:pt x="36191" y="14867"/>
                    <a:pt x="28637" y="20774"/>
                    <a:pt x="21223" y="26978"/>
                  </a:cubicBezTo>
                  <a:cubicBezTo>
                    <a:pt x="14689" y="32439"/>
                    <a:pt x="7745" y="37112"/>
                    <a:pt x="0" y="40644"/>
                  </a:cubicBezTo>
                  <a:lnTo>
                    <a:pt x="1443" y="40644"/>
                  </a:lnTo>
                  <a:cubicBezTo>
                    <a:pt x="6843" y="38138"/>
                    <a:pt x="11922" y="35071"/>
                    <a:pt x="16589" y="31488"/>
                  </a:cubicBezTo>
                  <a:cubicBezTo>
                    <a:pt x="24718" y="25234"/>
                    <a:pt x="32009" y="18330"/>
                    <a:pt x="41209" y="13334"/>
                  </a:cubicBezTo>
                  <a:cubicBezTo>
                    <a:pt x="50318" y="8388"/>
                    <a:pt x="60643" y="5181"/>
                    <a:pt x="71290" y="5181"/>
                  </a:cubicBezTo>
                  <a:cubicBezTo>
                    <a:pt x="71408" y="5181"/>
                    <a:pt x="71526" y="5181"/>
                    <a:pt x="71645" y="5182"/>
                  </a:cubicBezTo>
                  <a:cubicBezTo>
                    <a:pt x="77236" y="5222"/>
                    <a:pt x="82508" y="6320"/>
                    <a:pt x="87769" y="7960"/>
                  </a:cubicBezTo>
                  <a:cubicBezTo>
                    <a:pt x="91552" y="9137"/>
                    <a:pt x="95409" y="10341"/>
                    <a:pt x="99406" y="10341"/>
                  </a:cubicBezTo>
                  <a:cubicBezTo>
                    <a:pt x="100099" y="10341"/>
                    <a:pt x="100795" y="10305"/>
                    <a:pt x="101497" y="10226"/>
                  </a:cubicBezTo>
                  <a:cubicBezTo>
                    <a:pt x="106744" y="9635"/>
                    <a:pt x="111261" y="6919"/>
                    <a:pt x="115885" y="4794"/>
                  </a:cubicBezTo>
                  <a:cubicBezTo>
                    <a:pt x="119928" y="2938"/>
                    <a:pt x="124122" y="1556"/>
                    <a:pt x="128441" y="476"/>
                  </a:cubicBezTo>
                  <a:lnTo>
                    <a:pt x="12844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25" name="Google Shape;425;p75"/>
          <p:cNvGrpSpPr/>
          <p:nvPr/>
        </p:nvGrpSpPr>
        <p:grpSpPr>
          <a:xfrm>
            <a:off x="-29593" y="-14801"/>
            <a:ext cx="1704994" cy="863379"/>
            <a:chOff x="0" y="0"/>
            <a:chExt cx="4110400" cy="2081433"/>
          </a:xfrm>
        </p:grpSpPr>
        <p:sp>
          <p:nvSpPr>
            <p:cNvPr id="426" name="Google Shape;426;p75"/>
            <p:cNvSpPr/>
            <p:nvPr/>
          </p:nvSpPr>
          <p:spPr>
            <a:xfrm>
              <a:off x="0" y="0"/>
              <a:ext cx="3927738" cy="1823224"/>
            </a:xfrm>
            <a:custGeom>
              <a:rect b="b" l="l" r="r" t="t"/>
              <a:pathLst>
                <a:path extrusionOk="0" h="37600" w="81001">
                  <a:moveTo>
                    <a:pt x="0" y="0"/>
                  </a:moveTo>
                  <a:lnTo>
                    <a:pt x="0" y="36376"/>
                  </a:lnTo>
                  <a:cubicBezTo>
                    <a:pt x="3199" y="37244"/>
                    <a:pt x="6695" y="37599"/>
                    <a:pt x="10044" y="37599"/>
                  </a:cubicBezTo>
                  <a:cubicBezTo>
                    <a:pt x="11787" y="37599"/>
                    <a:pt x="13491" y="37503"/>
                    <a:pt x="15091" y="37333"/>
                  </a:cubicBezTo>
                  <a:cubicBezTo>
                    <a:pt x="22554" y="36546"/>
                    <a:pt x="29715" y="33845"/>
                    <a:pt x="35908" y="29936"/>
                  </a:cubicBezTo>
                  <a:cubicBezTo>
                    <a:pt x="40052" y="27315"/>
                    <a:pt x="43812" y="24142"/>
                    <a:pt x="48269" y="21992"/>
                  </a:cubicBezTo>
                  <a:cubicBezTo>
                    <a:pt x="56768" y="17884"/>
                    <a:pt x="67464" y="17641"/>
                    <a:pt x="74626" y="11749"/>
                  </a:cubicBezTo>
                  <a:cubicBezTo>
                    <a:pt x="77602" y="9301"/>
                    <a:pt x="79731" y="5988"/>
                    <a:pt x="80619" y="2405"/>
                  </a:cubicBezTo>
                  <a:cubicBezTo>
                    <a:pt x="80815" y="1615"/>
                    <a:pt x="80949" y="813"/>
                    <a:pt x="810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" name="Google Shape;427;p75"/>
            <p:cNvSpPr/>
            <p:nvPr/>
          </p:nvSpPr>
          <p:spPr>
            <a:xfrm>
              <a:off x="1600" y="0"/>
              <a:ext cx="4108800" cy="2081433"/>
            </a:xfrm>
            <a:custGeom>
              <a:rect b="b" l="l" r="r" t="t"/>
              <a:pathLst>
                <a:path extrusionOk="0" h="42925" w="84735">
                  <a:moveTo>
                    <a:pt x="84368" y="0"/>
                  </a:moveTo>
                  <a:cubicBezTo>
                    <a:pt x="83487" y="6317"/>
                    <a:pt x="81163" y="12300"/>
                    <a:pt x="75126" y="16126"/>
                  </a:cubicBezTo>
                  <a:cubicBezTo>
                    <a:pt x="68940" y="20045"/>
                    <a:pt x="61409" y="21180"/>
                    <a:pt x="54382" y="23218"/>
                  </a:cubicBezTo>
                  <a:cubicBezTo>
                    <a:pt x="50952" y="24214"/>
                    <a:pt x="47546" y="25444"/>
                    <a:pt x="44549" y="27300"/>
                  </a:cubicBezTo>
                  <a:cubicBezTo>
                    <a:pt x="41463" y="29211"/>
                    <a:pt x="38964" y="31768"/>
                    <a:pt x="36154" y="33979"/>
                  </a:cubicBezTo>
                  <a:cubicBezTo>
                    <a:pt x="30784" y="38193"/>
                    <a:pt x="24087" y="40945"/>
                    <a:pt x="17132" y="41978"/>
                  </a:cubicBezTo>
                  <a:cubicBezTo>
                    <a:pt x="14971" y="42301"/>
                    <a:pt x="12798" y="42461"/>
                    <a:pt x="10633" y="42461"/>
                  </a:cubicBezTo>
                  <a:cubicBezTo>
                    <a:pt x="7039" y="42461"/>
                    <a:pt x="3467" y="42021"/>
                    <a:pt x="0" y="41159"/>
                  </a:cubicBezTo>
                  <a:lnTo>
                    <a:pt x="0" y="41714"/>
                  </a:lnTo>
                  <a:cubicBezTo>
                    <a:pt x="3338" y="42526"/>
                    <a:pt x="6798" y="42925"/>
                    <a:pt x="10266" y="42925"/>
                  </a:cubicBezTo>
                  <a:cubicBezTo>
                    <a:pt x="18388" y="42925"/>
                    <a:pt x="26546" y="40738"/>
                    <a:pt x="33231" y="36565"/>
                  </a:cubicBezTo>
                  <a:cubicBezTo>
                    <a:pt x="36361" y="34618"/>
                    <a:pt x="38936" y="32120"/>
                    <a:pt x="41749" y="29832"/>
                  </a:cubicBezTo>
                  <a:cubicBezTo>
                    <a:pt x="45215" y="27017"/>
                    <a:pt x="49186" y="25198"/>
                    <a:pt x="53559" y="23885"/>
                  </a:cubicBezTo>
                  <a:cubicBezTo>
                    <a:pt x="60894" y="21684"/>
                    <a:pt x="68929" y="20701"/>
                    <a:pt x="75394" y="16550"/>
                  </a:cubicBezTo>
                  <a:cubicBezTo>
                    <a:pt x="81449" y="12662"/>
                    <a:pt x="84100" y="6484"/>
                    <a:pt x="847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ONE_COLUMN_TEXT_1_3"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76"/>
          <p:cNvSpPr/>
          <p:nvPr/>
        </p:nvSpPr>
        <p:spPr>
          <a:xfrm>
            <a:off x="7540350" y="4505700"/>
            <a:ext cx="198201" cy="199045"/>
          </a:xfrm>
          <a:custGeom>
            <a:rect b="b" l="l" r="r" t="t"/>
            <a:pathLst>
              <a:path extrusionOk="0" fill="none" h="3773" w="3757">
                <a:moveTo>
                  <a:pt x="3757" y="1879"/>
                </a:moveTo>
                <a:lnTo>
                  <a:pt x="1879" y="3773"/>
                </a:lnTo>
                <a:lnTo>
                  <a:pt x="0" y="1879"/>
                </a:lnTo>
                <a:lnTo>
                  <a:pt x="1879" y="0"/>
                </a:lnTo>
                <a:close/>
              </a:path>
            </a:pathLst>
          </a:custGeom>
          <a:noFill/>
          <a:ln cap="flat" cmpd="sng" w="28575">
            <a:solidFill>
              <a:schemeClr val="accent2"/>
            </a:solidFill>
            <a:prstDash val="solid"/>
            <a:miter lim="15917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0" name="Google Shape;430;p76"/>
          <p:cNvSpPr/>
          <p:nvPr/>
        </p:nvSpPr>
        <p:spPr>
          <a:xfrm>
            <a:off x="8675005" y="1852115"/>
            <a:ext cx="199045" cy="199097"/>
          </a:xfrm>
          <a:custGeom>
            <a:rect b="b" l="l" r="r" t="t"/>
            <a:pathLst>
              <a:path extrusionOk="0" h="3774" w="3773">
                <a:moveTo>
                  <a:pt x="1894" y="1"/>
                </a:moveTo>
                <a:lnTo>
                  <a:pt x="0" y="1879"/>
                </a:lnTo>
                <a:lnTo>
                  <a:pt x="1894" y="3773"/>
                </a:lnTo>
                <a:lnTo>
                  <a:pt x="3773" y="1879"/>
                </a:lnTo>
                <a:lnTo>
                  <a:pt x="189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" name="Google Shape;431;p76"/>
          <p:cNvSpPr/>
          <p:nvPr/>
        </p:nvSpPr>
        <p:spPr>
          <a:xfrm rot="10800000">
            <a:off x="615946" y="3679877"/>
            <a:ext cx="198201" cy="199045"/>
          </a:xfrm>
          <a:custGeom>
            <a:rect b="b" l="l" r="r" t="t"/>
            <a:pathLst>
              <a:path extrusionOk="0" fill="none" h="3773" w="3757">
                <a:moveTo>
                  <a:pt x="3757" y="1879"/>
                </a:moveTo>
                <a:lnTo>
                  <a:pt x="1879" y="3773"/>
                </a:lnTo>
                <a:lnTo>
                  <a:pt x="0" y="1879"/>
                </a:lnTo>
                <a:lnTo>
                  <a:pt x="1879" y="0"/>
                </a:lnTo>
                <a:close/>
              </a:path>
            </a:pathLst>
          </a:custGeom>
          <a:noFill/>
          <a:ln cap="flat" cmpd="sng" w="28575">
            <a:solidFill>
              <a:schemeClr val="accent2"/>
            </a:solidFill>
            <a:prstDash val="solid"/>
            <a:miter lim="15917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2" name="Google Shape;432;p76"/>
          <p:cNvSpPr/>
          <p:nvPr/>
        </p:nvSpPr>
        <p:spPr>
          <a:xfrm>
            <a:off x="242409" y="645304"/>
            <a:ext cx="373542" cy="370655"/>
          </a:xfrm>
          <a:custGeom>
            <a:rect b="b" l="l" r="r" t="t"/>
            <a:pathLst>
              <a:path extrusionOk="0" h="2054" w="2070">
                <a:moveTo>
                  <a:pt x="1035" y="0"/>
                </a:moveTo>
                <a:lnTo>
                  <a:pt x="0" y="1035"/>
                </a:lnTo>
                <a:lnTo>
                  <a:pt x="1035" y="2054"/>
                </a:lnTo>
                <a:lnTo>
                  <a:pt x="2070" y="1035"/>
                </a:lnTo>
                <a:lnTo>
                  <a:pt x="103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3" name="Google Shape;433;p76"/>
          <p:cNvSpPr/>
          <p:nvPr/>
        </p:nvSpPr>
        <p:spPr>
          <a:xfrm rot="10800000">
            <a:off x="4392671" y="2381358"/>
            <a:ext cx="358649" cy="380781"/>
          </a:xfrm>
          <a:custGeom>
            <a:rect b="b" l="l" r="r" t="t"/>
            <a:pathLst>
              <a:path extrusionOk="0" fill="none" h="4665" w="4394">
                <a:moveTo>
                  <a:pt x="446" y="1481"/>
                </a:moveTo>
                <a:cubicBezTo>
                  <a:pt x="1178" y="1"/>
                  <a:pt x="3327" y="128"/>
                  <a:pt x="3852" y="1688"/>
                </a:cubicBezTo>
                <a:cubicBezTo>
                  <a:pt x="4394" y="3248"/>
                  <a:pt x="2786" y="4665"/>
                  <a:pt x="1306" y="3948"/>
                </a:cubicBezTo>
                <a:cubicBezTo>
                  <a:pt x="382" y="3503"/>
                  <a:pt x="0" y="2388"/>
                  <a:pt x="446" y="1481"/>
                </a:cubicBezTo>
                <a:close/>
              </a:path>
            </a:pathLst>
          </a:custGeom>
          <a:solidFill>
            <a:schemeClr val="dk2"/>
          </a:solidFill>
          <a:ln cap="flat" cmpd="sng" w="28575">
            <a:solidFill>
              <a:schemeClr val="dk2"/>
            </a:solidFill>
            <a:prstDash val="solid"/>
            <a:miter lim="15917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4" name="Google Shape;434;p76"/>
          <p:cNvSpPr txBox="1"/>
          <p:nvPr>
            <p:ph type="title"/>
          </p:nvPr>
        </p:nvSpPr>
        <p:spPr>
          <a:xfrm>
            <a:off x="1324650" y="3587613"/>
            <a:ext cx="2377200" cy="399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20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/>
        </p:txBody>
      </p:sp>
      <p:sp>
        <p:nvSpPr>
          <p:cNvPr id="435" name="Google Shape;435;p76"/>
          <p:cNvSpPr txBox="1"/>
          <p:nvPr>
            <p:ph idx="1" type="subTitle"/>
          </p:nvPr>
        </p:nvSpPr>
        <p:spPr>
          <a:xfrm>
            <a:off x="1324657" y="3900148"/>
            <a:ext cx="23772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6" name="Google Shape;436;p76"/>
          <p:cNvSpPr txBox="1"/>
          <p:nvPr>
            <p:ph idx="2" type="title"/>
          </p:nvPr>
        </p:nvSpPr>
        <p:spPr>
          <a:xfrm>
            <a:off x="5442150" y="3582250"/>
            <a:ext cx="2377200" cy="399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20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/>
        </p:txBody>
      </p:sp>
      <p:sp>
        <p:nvSpPr>
          <p:cNvPr id="437" name="Google Shape;437;p76"/>
          <p:cNvSpPr txBox="1"/>
          <p:nvPr>
            <p:ph idx="3" type="subTitle"/>
          </p:nvPr>
        </p:nvSpPr>
        <p:spPr>
          <a:xfrm>
            <a:off x="5442157" y="3899085"/>
            <a:ext cx="23772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8" name="Google Shape;438;p76"/>
          <p:cNvSpPr txBox="1"/>
          <p:nvPr>
            <p:ph idx="4" type="ctrTitle"/>
          </p:nvPr>
        </p:nvSpPr>
        <p:spPr>
          <a:xfrm>
            <a:off x="714550" y="483058"/>
            <a:ext cx="7714500" cy="37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Staatliches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grpSp>
        <p:nvGrpSpPr>
          <p:cNvPr id="439" name="Google Shape;439;p76"/>
          <p:cNvGrpSpPr/>
          <p:nvPr/>
        </p:nvGrpSpPr>
        <p:grpSpPr>
          <a:xfrm flipH="1" rot="10800000">
            <a:off x="-25151" y="4614086"/>
            <a:ext cx="1337524" cy="538259"/>
            <a:chOff x="0" y="0"/>
            <a:chExt cx="4110400" cy="2081433"/>
          </a:xfrm>
        </p:grpSpPr>
        <p:sp>
          <p:nvSpPr>
            <p:cNvPr id="440" name="Google Shape;440;p76"/>
            <p:cNvSpPr/>
            <p:nvPr/>
          </p:nvSpPr>
          <p:spPr>
            <a:xfrm>
              <a:off x="0" y="0"/>
              <a:ext cx="3927738" cy="1823224"/>
            </a:xfrm>
            <a:custGeom>
              <a:rect b="b" l="l" r="r" t="t"/>
              <a:pathLst>
                <a:path extrusionOk="0" h="37600" w="81001">
                  <a:moveTo>
                    <a:pt x="0" y="0"/>
                  </a:moveTo>
                  <a:lnTo>
                    <a:pt x="0" y="36376"/>
                  </a:lnTo>
                  <a:cubicBezTo>
                    <a:pt x="3199" y="37244"/>
                    <a:pt x="6695" y="37599"/>
                    <a:pt x="10044" y="37599"/>
                  </a:cubicBezTo>
                  <a:cubicBezTo>
                    <a:pt x="11787" y="37599"/>
                    <a:pt x="13491" y="37503"/>
                    <a:pt x="15091" y="37333"/>
                  </a:cubicBezTo>
                  <a:cubicBezTo>
                    <a:pt x="22554" y="36546"/>
                    <a:pt x="29715" y="33845"/>
                    <a:pt x="35908" y="29936"/>
                  </a:cubicBezTo>
                  <a:cubicBezTo>
                    <a:pt x="40052" y="27315"/>
                    <a:pt x="43812" y="24142"/>
                    <a:pt x="48269" y="21992"/>
                  </a:cubicBezTo>
                  <a:cubicBezTo>
                    <a:pt x="56768" y="17884"/>
                    <a:pt x="67464" y="17641"/>
                    <a:pt x="74626" y="11749"/>
                  </a:cubicBezTo>
                  <a:cubicBezTo>
                    <a:pt x="77602" y="9301"/>
                    <a:pt x="79731" y="5988"/>
                    <a:pt x="80619" y="2405"/>
                  </a:cubicBezTo>
                  <a:cubicBezTo>
                    <a:pt x="80815" y="1615"/>
                    <a:pt x="80949" y="813"/>
                    <a:pt x="810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" name="Google Shape;441;p76"/>
            <p:cNvSpPr/>
            <p:nvPr/>
          </p:nvSpPr>
          <p:spPr>
            <a:xfrm>
              <a:off x="1600" y="0"/>
              <a:ext cx="4108800" cy="2081433"/>
            </a:xfrm>
            <a:custGeom>
              <a:rect b="b" l="l" r="r" t="t"/>
              <a:pathLst>
                <a:path extrusionOk="0" h="42925" w="84735">
                  <a:moveTo>
                    <a:pt x="84368" y="0"/>
                  </a:moveTo>
                  <a:cubicBezTo>
                    <a:pt x="83487" y="6317"/>
                    <a:pt x="81163" y="12300"/>
                    <a:pt x="75126" y="16126"/>
                  </a:cubicBezTo>
                  <a:cubicBezTo>
                    <a:pt x="68940" y="20045"/>
                    <a:pt x="61409" y="21180"/>
                    <a:pt x="54382" y="23218"/>
                  </a:cubicBezTo>
                  <a:cubicBezTo>
                    <a:pt x="50952" y="24214"/>
                    <a:pt x="47546" y="25444"/>
                    <a:pt x="44549" y="27300"/>
                  </a:cubicBezTo>
                  <a:cubicBezTo>
                    <a:pt x="41463" y="29211"/>
                    <a:pt x="38964" y="31768"/>
                    <a:pt x="36154" y="33979"/>
                  </a:cubicBezTo>
                  <a:cubicBezTo>
                    <a:pt x="30784" y="38193"/>
                    <a:pt x="24087" y="40945"/>
                    <a:pt x="17132" y="41978"/>
                  </a:cubicBezTo>
                  <a:cubicBezTo>
                    <a:pt x="14971" y="42301"/>
                    <a:pt x="12798" y="42461"/>
                    <a:pt x="10633" y="42461"/>
                  </a:cubicBezTo>
                  <a:cubicBezTo>
                    <a:pt x="7039" y="42461"/>
                    <a:pt x="3467" y="42021"/>
                    <a:pt x="0" y="41159"/>
                  </a:cubicBezTo>
                  <a:lnTo>
                    <a:pt x="0" y="41714"/>
                  </a:lnTo>
                  <a:cubicBezTo>
                    <a:pt x="3338" y="42526"/>
                    <a:pt x="6798" y="42925"/>
                    <a:pt x="10266" y="42925"/>
                  </a:cubicBezTo>
                  <a:cubicBezTo>
                    <a:pt x="18388" y="42925"/>
                    <a:pt x="26546" y="40738"/>
                    <a:pt x="33231" y="36565"/>
                  </a:cubicBezTo>
                  <a:cubicBezTo>
                    <a:pt x="36361" y="34618"/>
                    <a:pt x="38936" y="32120"/>
                    <a:pt x="41749" y="29832"/>
                  </a:cubicBezTo>
                  <a:cubicBezTo>
                    <a:pt x="45215" y="27017"/>
                    <a:pt x="49186" y="25198"/>
                    <a:pt x="53559" y="23885"/>
                  </a:cubicBezTo>
                  <a:cubicBezTo>
                    <a:pt x="60894" y="21684"/>
                    <a:pt x="68929" y="20701"/>
                    <a:pt x="75394" y="16550"/>
                  </a:cubicBezTo>
                  <a:cubicBezTo>
                    <a:pt x="81449" y="12662"/>
                    <a:pt x="84100" y="6484"/>
                    <a:pt x="847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42" name="Google Shape;442;p76"/>
          <p:cNvGrpSpPr/>
          <p:nvPr/>
        </p:nvGrpSpPr>
        <p:grpSpPr>
          <a:xfrm>
            <a:off x="7017709" y="-22374"/>
            <a:ext cx="2155884" cy="1091701"/>
            <a:chOff x="5540494" y="-3"/>
            <a:chExt cx="3593739" cy="1819805"/>
          </a:xfrm>
        </p:grpSpPr>
        <p:sp>
          <p:nvSpPr>
            <p:cNvPr id="443" name="Google Shape;443;p76"/>
            <p:cNvSpPr/>
            <p:nvPr/>
          </p:nvSpPr>
          <p:spPr>
            <a:xfrm flipH="1">
              <a:off x="5700196" y="-3"/>
              <a:ext cx="3434037" cy="1594052"/>
            </a:xfrm>
            <a:custGeom>
              <a:rect b="b" l="l" r="r" t="t"/>
              <a:pathLst>
                <a:path extrusionOk="0" h="37600" w="81001">
                  <a:moveTo>
                    <a:pt x="0" y="0"/>
                  </a:moveTo>
                  <a:lnTo>
                    <a:pt x="0" y="36376"/>
                  </a:lnTo>
                  <a:cubicBezTo>
                    <a:pt x="3199" y="37244"/>
                    <a:pt x="6695" y="37599"/>
                    <a:pt x="10044" y="37599"/>
                  </a:cubicBezTo>
                  <a:cubicBezTo>
                    <a:pt x="11787" y="37599"/>
                    <a:pt x="13491" y="37503"/>
                    <a:pt x="15091" y="37333"/>
                  </a:cubicBezTo>
                  <a:cubicBezTo>
                    <a:pt x="22554" y="36546"/>
                    <a:pt x="29715" y="33845"/>
                    <a:pt x="35908" y="29936"/>
                  </a:cubicBezTo>
                  <a:cubicBezTo>
                    <a:pt x="40052" y="27315"/>
                    <a:pt x="43812" y="24142"/>
                    <a:pt x="48269" y="21992"/>
                  </a:cubicBezTo>
                  <a:cubicBezTo>
                    <a:pt x="56768" y="17884"/>
                    <a:pt x="67464" y="17641"/>
                    <a:pt x="74626" y="11749"/>
                  </a:cubicBezTo>
                  <a:cubicBezTo>
                    <a:pt x="77602" y="9301"/>
                    <a:pt x="79731" y="5988"/>
                    <a:pt x="80619" y="2405"/>
                  </a:cubicBezTo>
                  <a:cubicBezTo>
                    <a:pt x="80815" y="1615"/>
                    <a:pt x="80949" y="813"/>
                    <a:pt x="810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" name="Google Shape;444;p76"/>
            <p:cNvSpPr/>
            <p:nvPr/>
          </p:nvSpPr>
          <p:spPr>
            <a:xfrm flipH="1">
              <a:off x="5540494" y="-3"/>
              <a:ext cx="3592340" cy="1819805"/>
            </a:xfrm>
            <a:custGeom>
              <a:rect b="b" l="l" r="r" t="t"/>
              <a:pathLst>
                <a:path extrusionOk="0" h="42925" w="84735">
                  <a:moveTo>
                    <a:pt x="84368" y="0"/>
                  </a:moveTo>
                  <a:cubicBezTo>
                    <a:pt x="83487" y="6317"/>
                    <a:pt x="81163" y="12300"/>
                    <a:pt x="75126" y="16126"/>
                  </a:cubicBezTo>
                  <a:cubicBezTo>
                    <a:pt x="68940" y="20045"/>
                    <a:pt x="61409" y="21180"/>
                    <a:pt x="54382" y="23218"/>
                  </a:cubicBezTo>
                  <a:cubicBezTo>
                    <a:pt x="50952" y="24214"/>
                    <a:pt x="47546" y="25444"/>
                    <a:pt x="44549" y="27300"/>
                  </a:cubicBezTo>
                  <a:cubicBezTo>
                    <a:pt x="41463" y="29211"/>
                    <a:pt x="38964" y="31768"/>
                    <a:pt x="36154" y="33979"/>
                  </a:cubicBezTo>
                  <a:cubicBezTo>
                    <a:pt x="30784" y="38193"/>
                    <a:pt x="24087" y="40945"/>
                    <a:pt x="17132" y="41978"/>
                  </a:cubicBezTo>
                  <a:cubicBezTo>
                    <a:pt x="14971" y="42301"/>
                    <a:pt x="12798" y="42461"/>
                    <a:pt x="10633" y="42461"/>
                  </a:cubicBezTo>
                  <a:cubicBezTo>
                    <a:pt x="7039" y="42461"/>
                    <a:pt x="3467" y="42021"/>
                    <a:pt x="0" y="41159"/>
                  </a:cubicBezTo>
                  <a:lnTo>
                    <a:pt x="0" y="41714"/>
                  </a:lnTo>
                  <a:cubicBezTo>
                    <a:pt x="3338" y="42526"/>
                    <a:pt x="6798" y="42925"/>
                    <a:pt x="10266" y="42925"/>
                  </a:cubicBezTo>
                  <a:cubicBezTo>
                    <a:pt x="18388" y="42925"/>
                    <a:pt x="26546" y="40738"/>
                    <a:pt x="33231" y="36565"/>
                  </a:cubicBezTo>
                  <a:cubicBezTo>
                    <a:pt x="36361" y="34618"/>
                    <a:pt x="38936" y="32120"/>
                    <a:pt x="41749" y="29832"/>
                  </a:cubicBezTo>
                  <a:cubicBezTo>
                    <a:pt x="45215" y="27017"/>
                    <a:pt x="49186" y="25198"/>
                    <a:pt x="53559" y="23885"/>
                  </a:cubicBezTo>
                  <a:cubicBezTo>
                    <a:pt x="60894" y="21684"/>
                    <a:pt x="68929" y="20701"/>
                    <a:pt x="75394" y="16550"/>
                  </a:cubicBezTo>
                  <a:cubicBezTo>
                    <a:pt x="81449" y="12662"/>
                    <a:pt x="84100" y="6484"/>
                    <a:pt x="847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ONE_COLUMN_TEXT_1_2_1"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6" name="Google Shape;446;p77"/>
          <p:cNvGrpSpPr/>
          <p:nvPr/>
        </p:nvGrpSpPr>
        <p:grpSpPr>
          <a:xfrm flipH="1" rot="10800000">
            <a:off x="-25151" y="4643689"/>
            <a:ext cx="1337524" cy="538259"/>
            <a:chOff x="0" y="0"/>
            <a:chExt cx="4110400" cy="2081433"/>
          </a:xfrm>
        </p:grpSpPr>
        <p:sp>
          <p:nvSpPr>
            <p:cNvPr id="447" name="Google Shape;447;p77"/>
            <p:cNvSpPr/>
            <p:nvPr/>
          </p:nvSpPr>
          <p:spPr>
            <a:xfrm>
              <a:off x="0" y="0"/>
              <a:ext cx="3927738" cy="1823224"/>
            </a:xfrm>
            <a:custGeom>
              <a:rect b="b" l="l" r="r" t="t"/>
              <a:pathLst>
                <a:path extrusionOk="0" h="37600" w="81001">
                  <a:moveTo>
                    <a:pt x="0" y="0"/>
                  </a:moveTo>
                  <a:lnTo>
                    <a:pt x="0" y="36376"/>
                  </a:lnTo>
                  <a:cubicBezTo>
                    <a:pt x="3199" y="37244"/>
                    <a:pt x="6695" y="37599"/>
                    <a:pt x="10044" y="37599"/>
                  </a:cubicBezTo>
                  <a:cubicBezTo>
                    <a:pt x="11787" y="37599"/>
                    <a:pt x="13491" y="37503"/>
                    <a:pt x="15091" y="37333"/>
                  </a:cubicBezTo>
                  <a:cubicBezTo>
                    <a:pt x="22554" y="36546"/>
                    <a:pt x="29715" y="33845"/>
                    <a:pt x="35908" y="29936"/>
                  </a:cubicBezTo>
                  <a:cubicBezTo>
                    <a:pt x="40052" y="27315"/>
                    <a:pt x="43812" y="24142"/>
                    <a:pt x="48269" y="21992"/>
                  </a:cubicBezTo>
                  <a:cubicBezTo>
                    <a:pt x="56768" y="17884"/>
                    <a:pt x="67464" y="17641"/>
                    <a:pt x="74626" y="11749"/>
                  </a:cubicBezTo>
                  <a:cubicBezTo>
                    <a:pt x="77602" y="9301"/>
                    <a:pt x="79731" y="5988"/>
                    <a:pt x="80619" y="2405"/>
                  </a:cubicBezTo>
                  <a:cubicBezTo>
                    <a:pt x="80815" y="1615"/>
                    <a:pt x="80949" y="813"/>
                    <a:pt x="810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" name="Google Shape;448;p77"/>
            <p:cNvSpPr/>
            <p:nvPr/>
          </p:nvSpPr>
          <p:spPr>
            <a:xfrm>
              <a:off x="1600" y="0"/>
              <a:ext cx="4108800" cy="2081433"/>
            </a:xfrm>
            <a:custGeom>
              <a:rect b="b" l="l" r="r" t="t"/>
              <a:pathLst>
                <a:path extrusionOk="0" h="42925" w="84735">
                  <a:moveTo>
                    <a:pt x="84368" y="0"/>
                  </a:moveTo>
                  <a:cubicBezTo>
                    <a:pt x="83487" y="6317"/>
                    <a:pt x="81163" y="12300"/>
                    <a:pt x="75126" y="16126"/>
                  </a:cubicBezTo>
                  <a:cubicBezTo>
                    <a:pt x="68940" y="20045"/>
                    <a:pt x="61409" y="21180"/>
                    <a:pt x="54382" y="23218"/>
                  </a:cubicBezTo>
                  <a:cubicBezTo>
                    <a:pt x="50952" y="24214"/>
                    <a:pt x="47546" y="25444"/>
                    <a:pt x="44549" y="27300"/>
                  </a:cubicBezTo>
                  <a:cubicBezTo>
                    <a:pt x="41463" y="29211"/>
                    <a:pt x="38964" y="31768"/>
                    <a:pt x="36154" y="33979"/>
                  </a:cubicBezTo>
                  <a:cubicBezTo>
                    <a:pt x="30784" y="38193"/>
                    <a:pt x="24087" y="40945"/>
                    <a:pt x="17132" y="41978"/>
                  </a:cubicBezTo>
                  <a:cubicBezTo>
                    <a:pt x="14971" y="42301"/>
                    <a:pt x="12798" y="42461"/>
                    <a:pt x="10633" y="42461"/>
                  </a:cubicBezTo>
                  <a:cubicBezTo>
                    <a:pt x="7039" y="42461"/>
                    <a:pt x="3467" y="42021"/>
                    <a:pt x="0" y="41159"/>
                  </a:cubicBezTo>
                  <a:lnTo>
                    <a:pt x="0" y="41714"/>
                  </a:lnTo>
                  <a:cubicBezTo>
                    <a:pt x="3338" y="42526"/>
                    <a:pt x="6798" y="42925"/>
                    <a:pt x="10266" y="42925"/>
                  </a:cubicBezTo>
                  <a:cubicBezTo>
                    <a:pt x="18388" y="42925"/>
                    <a:pt x="26546" y="40738"/>
                    <a:pt x="33231" y="36565"/>
                  </a:cubicBezTo>
                  <a:cubicBezTo>
                    <a:pt x="36361" y="34618"/>
                    <a:pt x="38936" y="32120"/>
                    <a:pt x="41749" y="29832"/>
                  </a:cubicBezTo>
                  <a:cubicBezTo>
                    <a:pt x="45215" y="27017"/>
                    <a:pt x="49186" y="25198"/>
                    <a:pt x="53559" y="23885"/>
                  </a:cubicBezTo>
                  <a:cubicBezTo>
                    <a:pt x="60894" y="21684"/>
                    <a:pt x="68929" y="20701"/>
                    <a:pt x="75394" y="16550"/>
                  </a:cubicBezTo>
                  <a:cubicBezTo>
                    <a:pt x="81449" y="12662"/>
                    <a:pt x="84100" y="6484"/>
                    <a:pt x="847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49" name="Google Shape;449;p77"/>
          <p:cNvSpPr/>
          <p:nvPr/>
        </p:nvSpPr>
        <p:spPr>
          <a:xfrm>
            <a:off x="7923115" y="775550"/>
            <a:ext cx="198201" cy="199045"/>
          </a:xfrm>
          <a:custGeom>
            <a:rect b="b" l="l" r="r" t="t"/>
            <a:pathLst>
              <a:path extrusionOk="0" fill="none" h="3773" w="3757">
                <a:moveTo>
                  <a:pt x="3757" y="1879"/>
                </a:moveTo>
                <a:lnTo>
                  <a:pt x="1879" y="3773"/>
                </a:lnTo>
                <a:lnTo>
                  <a:pt x="0" y="1879"/>
                </a:lnTo>
                <a:lnTo>
                  <a:pt x="1879" y="0"/>
                </a:lnTo>
                <a:close/>
              </a:path>
            </a:pathLst>
          </a:custGeom>
          <a:noFill/>
          <a:ln cap="flat" cmpd="sng" w="28575">
            <a:solidFill>
              <a:schemeClr val="accent2"/>
            </a:solidFill>
            <a:prstDash val="solid"/>
            <a:miter lim="15917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0" name="Google Shape;450;p77"/>
          <p:cNvSpPr/>
          <p:nvPr/>
        </p:nvSpPr>
        <p:spPr>
          <a:xfrm>
            <a:off x="1289488" y="696948"/>
            <a:ext cx="199045" cy="198201"/>
          </a:xfrm>
          <a:custGeom>
            <a:rect b="b" l="l" r="r" t="t"/>
            <a:pathLst>
              <a:path extrusionOk="0" h="3757" w="3773">
                <a:moveTo>
                  <a:pt x="1878" y="0"/>
                </a:moveTo>
                <a:lnTo>
                  <a:pt x="0" y="1878"/>
                </a:lnTo>
                <a:lnTo>
                  <a:pt x="1878" y="3757"/>
                </a:lnTo>
                <a:lnTo>
                  <a:pt x="3773" y="1878"/>
                </a:lnTo>
                <a:lnTo>
                  <a:pt x="187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1" name="Google Shape;451;p77"/>
          <p:cNvSpPr/>
          <p:nvPr/>
        </p:nvSpPr>
        <p:spPr>
          <a:xfrm>
            <a:off x="8290707" y="508661"/>
            <a:ext cx="146237" cy="126348"/>
          </a:xfrm>
          <a:custGeom>
            <a:rect b="b" l="l" r="r" t="t"/>
            <a:pathLst>
              <a:path extrusionOk="0" h="2395" w="2772">
                <a:moveTo>
                  <a:pt x="1363" y="1"/>
                </a:moveTo>
                <a:cubicBezTo>
                  <a:pt x="935" y="1"/>
                  <a:pt x="505" y="221"/>
                  <a:pt x="287" y="673"/>
                </a:cubicBezTo>
                <a:cubicBezTo>
                  <a:pt x="0" y="1262"/>
                  <a:pt x="239" y="1979"/>
                  <a:pt x="844" y="2265"/>
                </a:cubicBezTo>
                <a:cubicBezTo>
                  <a:pt x="1022" y="2354"/>
                  <a:pt x="1203" y="2395"/>
                  <a:pt x="1378" y="2395"/>
                </a:cubicBezTo>
                <a:cubicBezTo>
                  <a:pt x="2138" y="2395"/>
                  <a:pt x="2771" y="1629"/>
                  <a:pt x="2499" y="801"/>
                </a:cubicBezTo>
                <a:cubicBezTo>
                  <a:pt x="2315" y="273"/>
                  <a:pt x="1840" y="1"/>
                  <a:pt x="1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2" name="Google Shape;452;p77"/>
          <p:cNvSpPr/>
          <p:nvPr/>
        </p:nvSpPr>
        <p:spPr>
          <a:xfrm flipH="1">
            <a:off x="501865" y="311956"/>
            <a:ext cx="426350" cy="452657"/>
          </a:xfrm>
          <a:custGeom>
            <a:rect b="b" l="l" r="r" t="t"/>
            <a:pathLst>
              <a:path extrusionOk="0" fill="none" h="4665" w="4394">
                <a:moveTo>
                  <a:pt x="446" y="1481"/>
                </a:moveTo>
                <a:cubicBezTo>
                  <a:pt x="1178" y="1"/>
                  <a:pt x="3327" y="128"/>
                  <a:pt x="3852" y="1688"/>
                </a:cubicBezTo>
                <a:cubicBezTo>
                  <a:pt x="4394" y="3248"/>
                  <a:pt x="2786" y="4665"/>
                  <a:pt x="1306" y="3948"/>
                </a:cubicBezTo>
                <a:cubicBezTo>
                  <a:pt x="382" y="3503"/>
                  <a:pt x="0" y="2388"/>
                  <a:pt x="446" y="1481"/>
                </a:cubicBezTo>
                <a:close/>
              </a:path>
            </a:pathLst>
          </a:custGeom>
          <a:solidFill>
            <a:schemeClr val="dk2"/>
          </a:solidFill>
          <a:ln cap="flat" cmpd="sng" w="28575">
            <a:solidFill>
              <a:schemeClr val="dk2"/>
            </a:solidFill>
            <a:prstDash val="solid"/>
            <a:miter lim="15917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3" name="Google Shape;453;p77"/>
          <p:cNvSpPr/>
          <p:nvPr/>
        </p:nvSpPr>
        <p:spPr>
          <a:xfrm>
            <a:off x="2000745" y="4323340"/>
            <a:ext cx="199045" cy="199097"/>
          </a:xfrm>
          <a:custGeom>
            <a:rect b="b" l="l" r="r" t="t"/>
            <a:pathLst>
              <a:path extrusionOk="0" h="3774" w="3773">
                <a:moveTo>
                  <a:pt x="1894" y="1"/>
                </a:moveTo>
                <a:lnTo>
                  <a:pt x="0" y="1879"/>
                </a:lnTo>
                <a:lnTo>
                  <a:pt x="1894" y="3773"/>
                </a:lnTo>
                <a:lnTo>
                  <a:pt x="3773" y="1879"/>
                </a:lnTo>
                <a:lnTo>
                  <a:pt x="189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4" name="Google Shape;454;p77"/>
          <p:cNvSpPr/>
          <p:nvPr/>
        </p:nvSpPr>
        <p:spPr>
          <a:xfrm>
            <a:off x="8193282" y="4372699"/>
            <a:ext cx="341098" cy="339652"/>
          </a:xfrm>
          <a:custGeom>
            <a:rect b="b" l="l" r="r" t="t"/>
            <a:pathLst>
              <a:path extrusionOk="0" fill="none" h="3757" w="3773">
                <a:moveTo>
                  <a:pt x="3773" y="1879"/>
                </a:moveTo>
                <a:lnTo>
                  <a:pt x="1878" y="3757"/>
                </a:lnTo>
                <a:lnTo>
                  <a:pt x="0" y="1879"/>
                </a:lnTo>
                <a:lnTo>
                  <a:pt x="1878" y="0"/>
                </a:lnTo>
                <a:close/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15917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5" name="Google Shape;455;p77"/>
          <p:cNvSpPr txBox="1"/>
          <p:nvPr>
            <p:ph type="ctrTitle"/>
          </p:nvPr>
        </p:nvSpPr>
        <p:spPr>
          <a:xfrm>
            <a:off x="714550" y="483058"/>
            <a:ext cx="7714500" cy="37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Staatliches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ONE_COLUMN_TEXT_1_1"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78"/>
          <p:cNvSpPr/>
          <p:nvPr/>
        </p:nvSpPr>
        <p:spPr>
          <a:xfrm>
            <a:off x="8660020" y="2850148"/>
            <a:ext cx="203435" cy="203441"/>
          </a:xfrm>
          <a:custGeom>
            <a:rect b="b" l="l" r="r" t="t"/>
            <a:pathLst>
              <a:path extrusionOk="0" h="2229" w="2229">
                <a:moveTo>
                  <a:pt x="1114" y="0"/>
                </a:moveTo>
                <a:lnTo>
                  <a:pt x="0" y="1114"/>
                </a:lnTo>
                <a:lnTo>
                  <a:pt x="1114" y="2228"/>
                </a:lnTo>
                <a:lnTo>
                  <a:pt x="2228" y="1114"/>
                </a:lnTo>
                <a:lnTo>
                  <a:pt x="1114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8" name="Google Shape;458;p78"/>
          <p:cNvSpPr/>
          <p:nvPr/>
        </p:nvSpPr>
        <p:spPr>
          <a:xfrm>
            <a:off x="6561028" y="1351750"/>
            <a:ext cx="198201" cy="199045"/>
          </a:xfrm>
          <a:custGeom>
            <a:rect b="b" l="l" r="r" t="t"/>
            <a:pathLst>
              <a:path extrusionOk="0" fill="none" h="3773" w="3757">
                <a:moveTo>
                  <a:pt x="3757" y="1879"/>
                </a:moveTo>
                <a:lnTo>
                  <a:pt x="1879" y="3773"/>
                </a:lnTo>
                <a:lnTo>
                  <a:pt x="0" y="1879"/>
                </a:lnTo>
                <a:lnTo>
                  <a:pt x="1879" y="0"/>
                </a:lnTo>
                <a:close/>
              </a:path>
            </a:pathLst>
          </a:custGeom>
          <a:noFill/>
          <a:ln cap="flat" cmpd="sng" w="28575">
            <a:solidFill>
              <a:schemeClr val="accent2"/>
            </a:solidFill>
            <a:prstDash val="solid"/>
            <a:miter lim="15917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9" name="Google Shape;459;p78"/>
          <p:cNvSpPr/>
          <p:nvPr/>
        </p:nvSpPr>
        <p:spPr>
          <a:xfrm>
            <a:off x="345463" y="2229710"/>
            <a:ext cx="199045" cy="198201"/>
          </a:xfrm>
          <a:custGeom>
            <a:rect b="b" l="l" r="r" t="t"/>
            <a:pathLst>
              <a:path extrusionOk="0" h="3757" w="3773">
                <a:moveTo>
                  <a:pt x="1878" y="0"/>
                </a:moveTo>
                <a:lnTo>
                  <a:pt x="0" y="1878"/>
                </a:lnTo>
                <a:lnTo>
                  <a:pt x="1878" y="3757"/>
                </a:lnTo>
                <a:lnTo>
                  <a:pt x="3773" y="1878"/>
                </a:lnTo>
                <a:lnTo>
                  <a:pt x="187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0" name="Google Shape;460;p78"/>
          <p:cNvSpPr/>
          <p:nvPr/>
        </p:nvSpPr>
        <p:spPr>
          <a:xfrm>
            <a:off x="6524720" y="4545836"/>
            <a:ext cx="146237" cy="126348"/>
          </a:xfrm>
          <a:custGeom>
            <a:rect b="b" l="l" r="r" t="t"/>
            <a:pathLst>
              <a:path extrusionOk="0" h="2395" w="2772">
                <a:moveTo>
                  <a:pt x="1363" y="1"/>
                </a:moveTo>
                <a:cubicBezTo>
                  <a:pt x="935" y="1"/>
                  <a:pt x="505" y="221"/>
                  <a:pt x="287" y="673"/>
                </a:cubicBezTo>
                <a:cubicBezTo>
                  <a:pt x="0" y="1262"/>
                  <a:pt x="239" y="1979"/>
                  <a:pt x="844" y="2265"/>
                </a:cubicBezTo>
                <a:cubicBezTo>
                  <a:pt x="1022" y="2354"/>
                  <a:pt x="1203" y="2395"/>
                  <a:pt x="1378" y="2395"/>
                </a:cubicBezTo>
                <a:cubicBezTo>
                  <a:pt x="2138" y="2395"/>
                  <a:pt x="2771" y="1629"/>
                  <a:pt x="2499" y="801"/>
                </a:cubicBezTo>
                <a:cubicBezTo>
                  <a:pt x="2315" y="273"/>
                  <a:pt x="1840" y="1"/>
                  <a:pt x="1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1" name="Google Shape;461;p78"/>
          <p:cNvSpPr/>
          <p:nvPr/>
        </p:nvSpPr>
        <p:spPr>
          <a:xfrm flipH="1">
            <a:off x="8215765" y="315756"/>
            <a:ext cx="426350" cy="452657"/>
          </a:xfrm>
          <a:custGeom>
            <a:rect b="b" l="l" r="r" t="t"/>
            <a:pathLst>
              <a:path extrusionOk="0" fill="none" h="4665" w="4394">
                <a:moveTo>
                  <a:pt x="446" y="1481"/>
                </a:moveTo>
                <a:cubicBezTo>
                  <a:pt x="1178" y="1"/>
                  <a:pt x="3327" y="128"/>
                  <a:pt x="3852" y="1688"/>
                </a:cubicBezTo>
                <a:cubicBezTo>
                  <a:pt x="4394" y="3248"/>
                  <a:pt x="2786" y="4665"/>
                  <a:pt x="1306" y="3948"/>
                </a:cubicBezTo>
                <a:cubicBezTo>
                  <a:pt x="382" y="3503"/>
                  <a:pt x="0" y="2388"/>
                  <a:pt x="446" y="1481"/>
                </a:cubicBezTo>
                <a:close/>
              </a:path>
            </a:pathLst>
          </a:custGeom>
          <a:solidFill>
            <a:schemeClr val="dk2"/>
          </a:solidFill>
          <a:ln cap="flat" cmpd="sng" w="28575">
            <a:solidFill>
              <a:schemeClr val="dk2"/>
            </a:solidFill>
            <a:prstDash val="solid"/>
            <a:miter lim="15917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2" name="Google Shape;462;p78"/>
          <p:cNvSpPr/>
          <p:nvPr/>
        </p:nvSpPr>
        <p:spPr>
          <a:xfrm>
            <a:off x="2506033" y="914528"/>
            <a:ext cx="199045" cy="199097"/>
          </a:xfrm>
          <a:custGeom>
            <a:rect b="b" l="l" r="r" t="t"/>
            <a:pathLst>
              <a:path extrusionOk="0" h="3774" w="3773">
                <a:moveTo>
                  <a:pt x="1894" y="1"/>
                </a:moveTo>
                <a:lnTo>
                  <a:pt x="0" y="1879"/>
                </a:lnTo>
                <a:lnTo>
                  <a:pt x="1894" y="3773"/>
                </a:lnTo>
                <a:lnTo>
                  <a:pt x="3773" y="1879"/>
                </a:lnTo>
                <a:lnTo>
                  <a:pt x="189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3" name="Google Shape;463;p78"/>
          <p:cNvSpPr/>
          <p:nvPr/>
        </p:nvSpPr>
        <p:spPr>
          <a:xfrm>
            <a:off x="4449995" y="4756137"/>
            <a:ext cx="244020" cy="244020"/>
          </a:xfrm>
          <a:custGeom>
            <a:rect b="b" l="l" r="r" t="t"/>
            <a:pathLst>
              <a:path extrusionOk="0" h="2229" w="2229">
                <a:moveTo>
                  <a:pt x="1114" y="0"/>
                </a:moveTo>
                <a:lnTo>
                  <a:pt x="0" y="1114"/>
                </a:lnTo>
                <a:lnTo>
                  <a:pt x="1114" y="2228"/>
                </a:lnTo>
                <a:lnTo>
                  <a:pt x="2228" y="1114"/>
                </a:lnTo>
                <a:lnTo>
                  <a:pt x="11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4" name="Google Shape;464;p78"/>
          <p:cNvSpPr txBox="1"/>
          <p:nvPr>
            <p:ph type="title"/>
          </p:nvPr>
        </p:nvSpPr>
        <p:spPr>
          <a:xfrm>
            <a:off x="715050" y="423559"/>
            <a:ext cx="7713900" cy="48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5" name="Google Shape;465;p78"/>
          <p:cNvSpPr txBox="1"/>
          <p:nvPr>
            <p:ph idx="1" type="subTitle"/>
          </p:nvPr>
        </p:nvSpPr>
        <p:spPr>
          <a:xfrm>
            <a:off x="2705063" y="3619377"/>
            <a:ext cx="1664400" cy="4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6" name="Google Shape;466;p78"/>
          <p:cNvSpPr txBox="1"/>
          <p:nvPr>
            <p:ph idx="2" type="subTitle"/>
          </p:nvPr>
        </p:nvSpPr>
        <p:spPr>
          <a:xfrm>
            <a:off x="720863" y="3614977"/>
            <a:ext cx="1664400" cy="4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7" name="Google Shape;467;p78"/>
          <p:cNvSpPr txBox="1"/>
          <p:nvPr>
            <p:ph idx="3" type="subTitle"/>
          </p:nvPr>
        </p:nvSpPr>
        <p:spPr>
          <a:xfrm>
            <a:off x="4732148" y="3614577"/>
            <a:ext cx="1664400" cy="4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8" name="Google Shape;468;p78"/>
          <p:cNvSpPr txBox="1"/>
          <p:nvPr>
            <p:ph idx="4" type="subTitle"/>
          </p:nvPr>
        </p:nvSpPr>
        <p:spPr>
          <a:xfrm>
            <a:off x="6759225" y="3614977"/>
            <a:ext cx="1664400" cy="4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9" name="Google Shape;469;p78"/>
          <p:cNvSpPr txBox="1"/>
          <p:nvPr>
            <p:ph idx="5" type="title"/>
          </p:nvPr>
        </p:nvSpPr>
        <p:spPr>
          <a:xfrm>
            <a:off x="1117013" y="2126775"/>
            <a:ext cx="872100" cy="44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70" name="Google Shape;470;p78"/>
          <p:cNvSpPr txBox="1"/>
          <p:nvPr>
            <p:ph idx="6" type="title"/>
          </p:nvPr>
        </p:nvSpPr>
        <p:spPr>
          <a:xfrm>
            <a:off x="3101213" y="2131175"/>
            <a:ext cx="872100" cy="44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71" name="Google Shape;471;p78"/>
          <p:cNvSpPr txBox="1"/>
          <p:nvPr>
            <p:ph idx="7" type="title"/>
          </p:nvPr>
        </p:nvSpPr>
        <p:spPr>
          <a:xfrm>
            <a:off x="5128298" y="2126375"/>
            <a:ext cx="872100" cy="44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72" name="Google Shape;472;p78"/>
          <p:cNvSpPr txBox="1"/>
          <p:nvPr>
            <p:ph idx="8" type="title"/>
          </p:nvPr>
        </p:nvSpPr>
        <p:spPr>
          <a:xfrm>
            <a:off x="7155375" y="2126775"/>
            <a:ext cx="872100" cy="44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73" name="Google Shape;473;p78"/>
          <p:cNvSpPr txBox="1"/>
          <p:nvPr>
            <p:ph idx="9" type="title"/>
          </p:nvPr>
        </p:nvSpPr>
        <p:spPr>
          <a:xfrm>
            <a:off x="720863" y="3270850"/>
            <a:ext cx="1664400" cy="35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74" name="Google Shape;474;p78"/>
          <p:cNvSpPr txBox="1"/>
          <p:nvPr>
            <p:ph idx="13" type="title"/>
          </p:nvPr>
        </p:nvSpPr>
        <p:spPr>
          <a:xfrm>
            <a:off x="2705063" y="3275250"/>
            <a:ext cx="1664400" cy="35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75" name="Google Shape;475;p78"/>
          <p:cNvSpPr txBox="1"/>
          <p:nvPr>
            <p:ph idx="14" type="title"/>
          </p:nvPr>
        </p:nvSpPr>
        <p:spPr>
          <a:xfrm>
            <a:off x="4732148" y="3270450"/>
            <a:ext cx="1664400" cy="35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76" name="Google Shape;476;p78"/>
          <p:cNvSpPr txBox="1"/>
          <p:nvPr>
            <p:ph idx="15" type="title"/>
          </p:nvPr>
        </p:nvSpPr>
        <p:spPr>
          <a:xfrm>
            <a:off x="6759225" y="3270850"/>
            <a:ext cx="1664400" cy="35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grpSp>
        <p:nvGrpSpPr>
          <p:cNvPr id="477" name="Google Shape;477;p78"/>
          <p:cNvGrpSpPr/>
          <p:nvPr/>
        </p:nvGrpSpPr>
        <p:grpSpPr>
          <a:xfrm>
            <a:off x="7020444" y="4387793"/>
            <a:ext cx="2153521" cy="785375"/>
            <a:chOff x="2918906" y="3172692"/>
            <a:chExt cx="6233056" cy="1970828"/>
          </a:xfrm>
        </p:grpSpPr>
        <p:sp>
          <p:nvSpPr>
            <p:cNvPr id="478" name="Google Shape;478;p78"/>
            <p:cNvSpPr/>
            <p:nvPr/>
          </p:nvSpPr>
          <p:spPr>
            <a:xfrm>
              <a:off x="3508550" y="3397927"/>
              <a:ext cx="5643412" cy="1745592"/>
            </a:xfrm>
            <a:custGeom>
              <a:rect b="b" l="l" r="r" t="t"/>
              <a:pathLst>
                <a:path extrusionOk="0" h="35999" w="116383">
                  <a:moveTo>
                    <a:pt x="116382" y="0"/>
                  </a:moveTo>
                  <a:cubicBezTo>
                    <a:pt x="114870" y="113"/>
                    <a:pt x="113372" y="360"/>
                    <a:pt x="111915" y="740"/>
                  </a:cubicBezTo>
                  <a:cubicBezTo>
                    <a:pt x="104387" y="2702"/>
                    <a:pt x="97955" y="7673"/>
                    <a:pt x="90229" y="8808"/>
                  </a:cubicBezTo>
                  <a:cubicBezTo>
                    <a:pt x="89005" y="8988"/>
                    <a:pt x="87786" y="9067"/>
                    <a:pt x="86570" y="9067"/>
                  </a:cubicBezTo>
                  <a:cubicBezTo>
                    <a:pt x="77629" y="9067"/>
                    <a:pt x="68852" y="4767"/>
                    <a:pt x="59753" y="4381"/>
                  </a:cubicBezTo>
                  <a:cubicBezTo>
                    <a:pt x="59290" y="4361"/>
                    <a:pt x="58829" y="4352"/>
                    <a:pt x="58371" y="4352"/>
                  </a:cubicBezTo>
                  <a:cubicBezTo>
                    <a:pt x="45111" y="4352"/>
                    <a:pt x="33357" y="12414"/>
                    <a:pt x="23210" y="20447"/>
                  </a:cubicBezTo>
                  <a:cubicBezTo>
                    <a:pt x="19465" y="23409"/>
                    <a:pt x="15741" y="26401"/>
                    <a:pt x="11810" y="29149"/>
                  </a:cubicBezTo>
                  <a:cubicBezTo>
                    <a:pt x="8289" y="31616"/>
                    <a:pt x="4606" y="33910"/>
                    <a:pt x="635" y="35720"/>
                  </a:cubicBezTo>
                  <a:cubicBezTo>
                    <a:pt x="429" y="35814"/>
                    <a:pt x="215" y="35908"/>
                    <a:pt x="1" y="35999"/>
                  </a:cubicBezTo>
                  <a:lnTo>
                    <a:pt x="116382" y="35999"/>
                  </a:lnTo>
                  <a:lnTo>
                    <a:pt x="11638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" name="Google Shape;479;p78"/>
            <p:cNvSpPr/>
            <p:nvPr/>
          </p:nvSpPr>
          <p:spPr>
            <a:xfrm>
              <a:off x="2918906" y="3172692"/>
              <a:ext cx="6228153" cy="1970828"/>
            </a:xfrm>
            <a:custGeom>
              <a:rect b="b" l="l" r="r" t="t"/>
              <a:pathLst>
                <a:path extrusionOk="0" h="40644" w="128442">
                  <a:moveTo>
                    <a:pt x="128441" y="1"/>
                  </a:moveTo>
                  <a:cubicBezTo>
                    <a:pt x="125131" y="777"/>
                    <a:pt x="121893" y="1835"/>
                    <a:pt x="118767" y="3094"/>
                  </a:cubicBezTo>
                  <a:cubicBezTo>
                    <a:pt x="113989" y="5015"/>
                    <a:pt x="109572" y="7840"/>
                    <a:pt x="104535" y="9204"/>
                  </a:cubicBezTo>
                  <a:cubicBezTo>
                    <a:pt x="102911" y="9643"/>
                    <a:pt x="101306" y="9828"/>
                    <a:pt x="99716" y="9828"/>
                  </a:cubicBezTo>
                  <a:cubicBezTo>
                    <a:pt x="95941" y="9828"/>
                    <a:pt x="92249" y="8786"/>
                    <a:pt x="88567" y="7641"/>
                  </a:cubicBezTo>
                  <a:cubicBezTo>
                    <a:pt x="83817" y="6158"/>
                    <a:pt x="79118" y="4986"/>
                    <a:pt x="74085" y="4711"/>
                  </a:cubicBezTo>
                  <a:cubicBezTo>
                    <a:pt x="73142" y="4660"/>
                    <a:pt x="72199" y="4635"/>
                    <a:pt x="71258" y="4635"/>
                  </a:cubicBezTo>
                  <a:cubicBezTo>
                    <a:pt x="62202" y="4635"/>
                    <a:pt x="53271" y="6942"/>
                    <a:pt x="45201" y="10686"/>
                  </a:cubicBezTo>
                  <a:cubicBezTo>
                    <a:pt x="36191" y="14867"/>
                    <a:pt x="28637" y="20774"/>
                    <a:pt x="21223" y="26978"/>
                  </a:cubicBezTo>
                  <a:cubicBezTo>
                    <a:pt x="14689" y="32439"/>
                    <a:pt x="7745" y="37112"/>
                    <a:pt x="0" y="40644"/>
                  </a:cubicBezTo>
                  <a:lnTo>
                    <a:pt x="1443" y="40644"/>
                  </a:lnTo>
                  <a:cubicBezTo>
                    <a:pt x="6843" y="38138"/>
                    <a:pt x="11922" y="35071"/>
                    <a:pt x="16589" y="31488"/>
                  </a:cubicBezTo>
                  <a:cubicBezTo>
                    <a:pt x="24718" y="25234"/>
                    <a:pt x="32009" y="18330"/>
                    <a:pt x="41209" y="13334"/>
                  </a:cubicBezTo>
                  <a:cubicBezTo>
                    <a:pt x="50318" y="8388"/>
                    <a:pt x="60643" y="5181"/>
                    <a:pt x="71290" y="5181"/>
                  </a:cubicBezTo>
                  <a:cubicBezTo>
                    <a:pt x="71408" y="5181"/>
                    <a:pt x="71526" y="5181"/>
                    <a:pt x="71645" y="5182"/>
                  </a:cubicBezTo>
                  <a:cubicBezTo>
                    <a:pt x="77236" y="5222"/>
                    <a:pt x="82508" y="6320"/>
                    <a:pt x="87769" y="7960"/>
                  </a:cubicBezTo>
                  <a:cubicBezTo>
                    <a:pt x="91552" y="9137"/>
                    <a:pt x="95409" y="10341"/>
                    <a:pt x="99406" y="10341"/>
                  </a:cubicBezTo>
                  <a:cubicBezTo>
                    <a:pt x="100099" y="10341"/>
                    <a:pt x="100795" y="10305"/>
                    <a:pt x="101497" y="10226"/>
                  </a:cubicBezTo>
                  <a:cubicBezTo>
                    <a:pt x="106744" y="9635"/>
                    <a:pt x="111261" y="6919"/>
                    <a:pt x="115885" y="4794"/>
                  </a:cubicBezTo>
                  <a:cubicBezTo>
                    <a:pt x="119928" y="2938"/>
                    <a:pt x="124122" y="1556"/>
                    <a:pt x="128441" y="476"/>
                  </a:cubicBezTo>
                  <a:lnTo>
                    <a:pt x="12844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80" name="Google Shape;480;p78"/>
          <p:cNvGrpSpPr/>
          <p:nvPr/>
        </p:nvGrpSpPr>
        <p:grpSpPr>
          <a:xfrm>
            <a:off x="-29593" y="-14801"/>
            <a:ext cx="1704994" cy="863379"/>
            <a:chOff x="0" y="0"/>
            <a:chExt cx="4110400" cy="2081433"/>
          </a:xfrm>
        </p:grpSpPr>
        <p:sp>
          <p:nvSpPr>
            <p:cNvPr id="481" name="Google Shape;481;p78"/>
            <p:cNvSpPr/>
            <p:nvPr/>
          </p:nvSpPr>
          <p:spPr>
            <a:xfrm>
              <a:off x="0" y="0"/>
              <a:ext cx="3927738" cy="1823224"/>
            </a:xfrm>
            <a:custGeom>
              <a:rect b="b" l="l" r="r" t="t"/>
              <a:pathLst>
                <a:path extrusionOk="0" h="37600" w="81001">
                  <a:moveTo>
                    <a:pt x="0" y="0"/>
                  </a:moveTo>
                  <a:lnTo>
                    <a:pt x="0" y="36376"/>
                  </a:lnTo>
                  <a:cubicBezTo>
                    <a:pt x="3199" y="37244"/>
                    <a:pt x="6695" y="37599"/>
                    <a:pt x="10044" y="37599"/>
                  </a:cubicBezTo>
                  <a:cubicBezTo>
                    <a:pt x="11787" y="37599"/>
                    <a:pt x="13491" y="37503"/>
                    <a:pt x="15091" y="37333"/>
                  </a:cubicBezTo>
                  <a:cubicBezTo>
                    <a:pt x="22554" y="36546"/>
                    <a:pt x="29715" y="33845"/>
                    <a:pt x="35908" y="29936"/>
                  </a:cubicBezTo>
                  <a:cubicBezTo>
                    <a:pt x="40052" y="27315"/>
                    <a:pt x="43812" y="24142"/>
                    <a:pt x="48269" y="21992"/>
                  </a:cubicBezTo>
                  <a:cubicBezTo>
                    <a:pt x="56768" y="17884"/>
                    <a:pt x="67464" y="17641"/>
                    <a:pt x="74626" y="11749"/>
                  </a:cubicBezTo>
                  <a:cubicBezTo>
                    <a:pt x="77602" y="9301"/>
                    <a:pt x="79731" y="5988"/>
                    <a:pt x="80619" y="2405"/>
                  </a:cubicBezTo>
                  <a:cubicBezTo>
                    <a:pt x="80815" y="1615"/>
                    <a:pt x="80949" y="813"/>
                    <a:pt x="810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" name="Google Shape;482;p78"/>
            <p:cNvSpPr/>
            <p:nvPr/>
          </p:nvSpPr>
          <p:spPr>
            <a:xfrm>
              <a:off x="1600" y="0"/>
              <a:ext cx="4108800" cy="2081433"/>
            </a:xfrm>
            <a:custGeom>
              <a:rect b="b" l="l" r="r" t="t"/>
              <a:pathLst>
                <a:path extrusionOk="0" h="42925" w="84735">
                  <a:moveTo>
                    <a:pt x="84368" y="0"/>
                  </a:moveTo>
                  <a:cubicBezTo>
                    <a:pt x="83487" y="6317"/>
                    <a:pt x="81163" y="12300"/>
                    <a:pt x="75126" y="16126"/>
                  </a:cubicBezTo>
                  <a:cubicBezTo>
                    <a:pt x="68940" y="20045"/>
                    <a:pt x="61409" y="21180"/>
                    <a:pt x="54382" y="23218"/>
                  </a:cubicBezTo>
                  <a:cubicBezTo>
                    <a:pt x="50952" y="24214"/>
                    <a:pt x="47546" y="25444"/>
                    <a:pt x="44549" y="27300"/>
                  </a:cubicBezTo>
                  <a:cubicBezTo>
                    <a:pt x="41463" y="29211"/>
                    <a:pt x="38964" y="31768"/>
                    <a:pt x="36154" y="33979"/>
                  </a:cubicBezTo>
                  <a:cubicBezTo>
                    <a:pt x="30784" y="38193"/>
                    <a:pt x="24087" y="40945"/>
                    <a:pt x="17132" y="41978"/>
                  </a:cubicBezTo>
                  <a:cubicBezTo>
                    <a:pt x="14971" y="42301"/>
                    <a:pt x="12798" y="42461"/>
                    <a:pt x="10633" y="42461"/>
                  </a:cubicBezTo>
                  <a:cubicBezTo>
                    <a:pt x="7039" y="42461"/>
                    <a:pt x="3467" y="42021"/>
                    <a:pt x="0" y="41159"/>
                  </a:cubicBezTo>
                  <a:lnTo>
                    <a:pt x="0" y="41714"/>
                  </a:lnTo>
                  <a:cubicBezTo>
                    <a:pt x="3338" y="42526"/>
                    <a:pt x="6798" y="42925"/>
                    <a:pt x="10266" y="42925"/>
                  </a:cubicBezTo>
                  <a:cubicBezTo>
                    <a:pt x="18388" y="42925"/>
                    <a:pt x="26546" y="40738"/>
                    <a:pt x="33231" y="36565"/>
                  </a:cubicBezTo>
                  <a:cubicBezTo>
                    <a:pt x="36361" y="34618"/>
                    <a:pt x="38936" y="32120"/>
                    <a:pt x="41749" y="29832"/>
                  </a:cubicBezTo>
                  <a:cubicBezTo>
                    <a:pt x="45215" y="27017"/>
                    <a:pt x="49186" y="25198"/>
                    <a:pt x="53559" y="23885"/>
                  </a:cubicBezTo>
                  <a:cubicBezTo>
                    <a:pt x="60894" y="21684"/>
                    <a:pt x="68929" y="20701"/>
                    <a:pt x="75394" y="16550"/>
                  </a:cubicBezTo>
                  <a:cubicBezTo>
                    <a:pt x="81449" y="12662"/>
                    <a:pt x="84100" y="6484"/>
                    <a:pt x="847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4" name="Google Shape;484;p79"/>
          <p:cNvGrpSpPr/>
          <p:nvPr/>
        </p:nvGrpSpPr>
        <p:grpSpPr>
          <a:xfrm flipH="1" rot="10800000">
            <a:off x="-25151" y="4614086"/>
            <a:ext cx="1337524" cy="538259"/>
            <a:chOff x="0" y="0"/>
            <a:chExt cx="4110400" cy="2081433"/>
          </a:xfrm>
        </p:grpSpPr>
        <p:sp>
          <p:nvSpPr>
            <p:cNvPr id="485" name="Google Shape;485;p79"/>
            <p:cNvSpPr/>
            <p:nvPr/>
          </p:nvSpPr>
          <p:spPr>
            <a:xfrm>
              <a:off x="0" y="0"/>
              <a:ext cx="3927738" cy="1823224"/>
            </a:xfrm>
            <a:custGeom>
              <a:rect b="b" l="l" r="r" t="t"/>
              <a:pathLst>
                <a:path extrusionOk="0" h="37600" w="81001">
                  <a:moveTo>
                    <a:pt x="0" y="0"/>
                  </a:moveTo>
                  <a:lnTo>
                    <a:pt x="0" y="36376"/>
                  </a:lnTo>
                  <a:cubicBezTo>
                    <a:pt x="3199" y="37244"/>
                    <a:pt x="6695" y="37599"/>
                    <a:pt x="10044" y="37599"/>
                  </a:cubicBezTo>
                  <a:cubicBezTo>
                    <a:pt x="11787" y="37599"/>
                    <a:pt x="13491" y="37503"/>
                    <a:pt x="15091" y="37333"/>
                  </a:cubicBezTo>
                  <a:cubicBezTo>
                    <a:pt x="22554" y="36546"/>
                    <a:pt x="29715" y="33845"/>
                    <a:pt x="35908" y="29936"/>
                  </a:cubicBezTo>
                  <a:cubicBezTo>
                    <a:pt x="40052" y="27315"/>
                    <a:pt x="43812" y="24142"/>
                    <a:pt x="48269" y="21992"/>
                  </a:cubicBezTo>
                  <a:cubicBezTo>
                    <a:pt x="56768" y="17884"/>
                    <a:pt x="67464" y="17641"/>
                    <a:pt x="74626" y="11749"/>
                  </a:cubicBezTo>
                  <a:cubicBezTo>
                    <a:pt x="77602" y="9301"/>
                    <a:pt x="79731" y="5988"/>
                    <a:pt x="80619" y="2405"/>
                  </a:cubicBezTo>
                  <a:cubicBezTo>
                    <a:pt x="80815" y="1615"/>
                    <a:pt x="80949" y="813"/>
                    <a:pt x="810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" name="Google Shape;486;p79"/>
            <p:cNvSpPr/>
            <p:nvPr/>
          </p:nvSpPr>
          <p:spPr>
            <a:xfrm>
              <a:off x="1600" y="0"/>
              <a:ext cx="4108800" cy="2081433"/>
            </a:xfrm>
            <a:custGeom>
              <a:rect b="b" l="l" r="r" t="t"/>
              <a:pathLst>
                <a:path extrusionOk="0" h="42925" w="84735">
                  <a:moveTo>
                    <a:pt x="84368" y="0"/>
                  </a:moveTo>
                  <a:cubicBezTo>
                    <a:pt x="83487" y="6317"/>
                    <a:pt x="81163" y="12300"/>
                    <a:pt x="75126" y="16126"/>
                  </a:cubicBezTo>
                  <a:cubicBezTo>
                    <a:pt x="68940" y="20045"/>
                    <a:pt x="61409" y="21180"/>
                    <a:pt x="54382" y="23218"/>
                  </a:cubicBezTo>
                  <a:cubicBezTo>
                    <a:pt x="50952" y="24214"/>
                    <a:pt x="47546" y="25444"/>
                    <a:pt x="44549" y="27300"/>
                  </a:cubicBezTo>
                  <a:cubicBezTo>
                    <a:pt x="41463" y="29211"/>
                    <a:pt x="38964" y="31768"/>
                    <a:pt x="36154" y="33979"/>
                  </a:cubicBezTo>
                  <a:cubicBezTo>
                    <a:pt x="30784" y="38193"/>
                    <a:pt x="24087" y="40945"/>
                    <a:pt x="17132" y="41978"/>
                  </a:cubicBezTo>
                  <a:cubicBezTo>
                    <a:pt x="14971" y="42301"/>
                    <a:pt x="12798" y="42461"/>
                    <a:pt x="10633" y="42461"/>
                  </a:cubicBezTo>
                  <a:cubicBezTo>
                    <a:pt x="7039" y="42461"/>
                    <a:pt x="3467" y="42021"/>
                    <a:pt x="0" y="41159"/>
                  </a:cubicBezTo>
                  <a:lnTo>
                    <a:pt x="0" y="41714"/>
                  </a:lnTo>
                  <a:cubicBezTo>
                    <a:pt x="3338" y="42526"/>
                    <a:pt x="6798" y="42925"/>
                    <a:pt x="10266" y="42925"/>
                  </a:cubicBezTo>
                  <a:cubicBezTo>
                    <a:pt x="18388" y="42925"/>
                    <a:pt x="26546" y="40738"/>
                    <a:pt x="33231" y="36565"/>
                  </a:cubicBezTo>
                  <a:cubicBezTo>
                    <a:pt x="36361" y="34618"/>
                    <a:pt x="38936" y="32120"/>
                    <a:pt x="41749" y="29832"/>
                  </a:cubicBezTo>
                  <a:cubicBezTo>
                    <a:pt x="45215" y="27017"/>
                    <a:pt x="49186" y="25198"/>
                    <a:pt x="53559" y="23885"/>
                  </a:cubicBezTo>
                  <a:cubicBezTo>
                    <a:pt x="60894" y="21684"/>
                    <a:pt x="68929" y="20701"/>
                    <a:pt x="75394" y="16550"/>
                  </a:cubicBezTo>
                  <a:cubicBezTo>
                    <a:pt x="81449" y="12662"/>
                    <a:pt x="84100" y="6484"/>
                    <a:pt x="847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87" name="Google Shape;487;p79"/>
          <p:cNvGrpSpPr/>
          <p:nvPr/>
        </p:nvGrpSpPr>
        <p:grpSpPr>
          <a:xfrm>
            <a:off x="7017709" y="-22374"/>
            <a:ext cx="2155884" cy="1091701"/>
            <a:chOff x="5540494" y="-3"/>
            <a:chExt cx="3593739" cy="1819805"/>
          </a:xfrm>
        </p:grpSpPr>
        <p:sp>
          <p:nvSpPr>
            <p:cNvPr id="488" name="Google Shape;488;p79"/>
            <p:cNvSpPr/>
            <p:nvPr/>
          </p:nvSpPr>
          <p:spPr>
            <a:xfrm flipH="1">
              <a:off x="5700196" y="-3"/>
              <a:ext cx="3434037" cy="1594052"/>
            </a:xfrm>
            <a:custGeom>
              <a:rect b="b" l="l" r="r" t="t"/>
              <a:pathLst>
                <a:path extrusionOk="0" h="37600" w="81001">
                  <a:moveTo>
                    <a:pt x="0" y="0"/>
                  </a:moveTo>
                  <a:lnTo>
                    <a:pt x="0" y="36376"/>
                  </a:lnTo>
                  <a:cubicBezTo>
                    <a:pt x="3199" y="37244"/>
                    <a:pt x="6695" y="37599"/>
                    <a:pt x="10044" y="37599"/>
                  </a:cubicBezTo>
                  <a:cubicBezTo>
                    <a:pt x="11787" y="37599"/>
                    <a:pt x="13491" y="37503"/>
                    <a:pt x="15091" y="37333"/>
                  </a:cubicBezTo>
                  <a:cubicBezTo>
                    <a:pt x="22554" y="36546"/>
                    <a:pt x="29715" y="33845"/>
                    <a:pt x="35908" y="29936"/>
                  </a:cubicBezTo>
                  <a:cubicBezTo>
                    <a:pt x="40052" y="27315"/>
                    <a:pt x="43812" y="24142"/>
                    <a:pt x="48269" y="21992"/>
                  </a:cubicBezTo>
                  <a:cubicBezTo>
                    <a:pt x="56768" y="17884"/>
                    <a:pt x="67464" y="17641"/>
                    <a:pt x="74626" y="11749"/>
                  </a:cubicBezTo>
                  <a:cubicBezTo>
                    <a:pt x="77602" y="9301"/>
                    <a:pt x="79731" y="5988"/>
                    <a:pt x="80619" y="2405"/>
                  </a:cubicBezTo>
                  <a:cubicBezTo>
                    <a:pt x="80815" y="1615"/>
                    <a:pt x="80949" y="813"/>
                    <a:pt x="810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" name="Google Shape;489;p79"/>
            <p:cNvSpPr/>
            <p:nvPr/>
          </p:nvSpPr>
          <p:spPr>
            <a:xfrm flipH="1">
              <a:off x="5540494" y="-3"/>
              <a:ext cx="3592340" cy="1819805"/>
            </a:xfrm>
            <a:custGeom>
              <a:rect b="b" l="l" r="r" t="t"/>
              <a:pathLst>
                <a:path extrusionOk="0" h="42925" w="84735">
                  <a:moveTo>
                    <a:pt x="84368" y="0"/>
                  </a:moveTo>
                  <a:cubicBezTo>
                    <a:pt x="83487" y="6317"/>
                    <a:pt x="81163" y="12300"/>
                    <a:pt x="75126" y="16126"/>
                  </a:cubicBezTo>
                  <a:cubicBezTo>
                    <a:pt x="68940" y="20045"/>
                    <a:pt x="61409" y="21180"/>
                    <a:pt x="54382" y="23218"/>
                  </a:cubicBezTo>
                  <a:cubicBezTo>
                    <a:pt x="50952" y="24214"/>
                    <a:pt x="47546" y="25444"/>
                    <a:pt x="44549" y="27300"/>
                  </a:cubicBezTo>
                  <a:cubicBezTo>
                    <a:pt x="41463" y="29211"/>
                    <a:pt x="38964" y="31768"/>
                    <a:pt x="36154" y="33979"/>
                  </a:cubicBezTo>
                  <a:cubicBezTo>
                    <a:pt x="30784" y="38193"/>
                    <a:pt x="24087" y="40945"/>
                    <a:pt x="17132" y="41978"/>
                  </a:cubicBezTo>
                  <a:cubicBezTo>
                    <a:pt x="14971" y="42301"/>
                    <a:pt x="12798" y="42461"/>
                    <a:pt x="10633" y="42461"/>
                  </a:cubicBezTo>
                  <a:cubicBezTo>
                    <a:pt x="7039" y="42461"/>
                    <a:pt x="3467" y="42021"/>
                    <a:pt x="0" y="41159"/>
                  </a:cubicBezTo>
                  <a:lnTo>
                    <a:pt x="0" y="41714"/>
                  </a:lnTo>
                  <a:cubicBezTo>
                    <a:pt x="3338" y="42526"/>
                    <a:pt x="6798" y="42925"/>
                    <a:pt x="10266" y="42925"/>
                  </a:cubicBezTo>
                  <a:cubicBezTo>
                    <a:pt x="18388" y="42925"/>
                    <a:pt x="26546" y="40738"/>
                    <a:pt x="33231" y="36565"/>
                  </a:cubicBezTo>
                  <a:cubicBezTo>
                    <a:pt x="36361" y="34618"/>
                    <a:pt x="38936" y="32120"/>
                    <a:pt x="41749" y="29832"/>
                  </a:cubicBezTo>
                  <a:cubicBezTo>
                    <a:pt x="45215" y="27017"/>
                    <a:pt x="49186" y="25198"/>
                    <a:pt x="53559" y="23885"/>
                  </a:cubicBezTo>
                  <a:cubicBezTo>
                    <a:pt x="60894" y="21684"/>
                    <a:pt x="68929" y="20701"/>
                    <a:pt x="75394" y="16550"/>
                  </a:cubicBezTo>
                  <a:cubicBezTo>
                    <a:pt x="81449" y="12662"/>
                    <a:pt x="84100" y="6484"/>
                    <a:pt x="847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90" name="Google Shape;490;p79"/>
          <p:cNvSpPr txBox="1"/>
          <p:nvPr>
            <p:ph idx="1" type="subTitle"/>
          </p:nvPr>
        </p:nvSpPr>
        <p:spPr>
          <a:xfrm>
            <a:off x="4568700" y="2284475"/>
            <a:ext cx="3853800" cy="4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taatliches"/>
              <a:buNone/>
              <a:defRPr b="1" sz="2000"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taatliches"/>
              <a:buNone/>
              <a:defRPr sz="18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taatliches"/>
              <a:buNone/>
              <a:defRPr sz="18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taatliches"/>
              <a:buNone/>
              <a:defRPr sz="18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taatliches"/>
              <a:buNone/>
              <a:defRPr sz="18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taatliches"/>
              <a:buNone/>
              <a:defRPr sz="18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taatliches"/>
              <a:buNone/>
              <a:defRPr sz="18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taatliches"/>
              <a:buNone/>
              <a:defRPr sz="18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taatliches"/>
              <a:buNone/>
              <a:defRPr sz="18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491" name="Google Shape;491;p79"/>
          <p:cNvSpPr txBox="1"/>
          <p:nvPr>
            <p:ph idx="2" type="body"/>
          </p:nvPr>
        </p:nvSpPr>
        <p:spPr>
          <a:xfrm>
            <a:off x="4568700" y="2724150"/>
            <a:ext cx="3853800" cy="8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92" name="Google Shape;492;p79"/>
          <p:cNvSpPr txBox="1"/>
          <p:nvPr>
            <p:ph type="ctrTitle"/>
          </p:nvPr>
        </p:nvSpPr>
        <p:spPr>
          <a:xfrm>
            <a:off x="715050" y="454874"/>
            <a:ext cx="7713900" cy="4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Staatliches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93" name="Google Shape;493;p79"/>
          <p:cNvSpPr/>
          <p:nvPr/>
        </p:nvSpPr>
        <p:spPr>
          <a:xfrm>
            <a:off x="300015" y="797750"/>
            <a:ext cx="198201" cy="199045"/>
          </a:xfrm>
          <a:custGeom>
            <a:rect b="b" l="l" r="r" t="t"/>
            <a:pathLst>
              <a:path extrusionOk="0" fill="none" h="3773" w="3757">
                <a:moveTo>
                  <a:pt x="3757" y="1879"/>
                </a:moveTo>
                <a:lnTo>
                  <a:pt x="1879" y="3773"/>
                </a:lnTo>
                <a:lnTo>
                  <a:pt x="0" y="1879"/>
                </a:lnTo>
                <a:lnTo>
                  <a:pt x="1879" y="0"/>
                </a:lnTo>
                <a:close/>
              </a:path>
            </a:pathLst>
          </a:custGeom>
          <a:noFill/>
          <a:ln cap="flat" cmpd="sng" w="28575">
            <a:solidFill>
              <a:schemeClr val="accent2"/>
            </a:solidFill>
            <a:prstDash val="solid"/>
            <a:miter lim="15917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4" name="Google Shape;494;p79"/>
          <p:cNvSpPr/>
          <p:nvPr/>
        </p:nvSpPr>
        <p:spPr>
          <a:xfrm>
            <a:off x="8364938" y="4506123"/>
            <a:ext cx="199045" cy="198201"/>
          </a:xfrm>
          <a:custGeom>
            <a:rect b="b" l="l" r="r" t="t"/>
            <a:pathLst>
              <a:path extrusionOk="0" h="3757" w="3773">
                <a:moveTo>
                  <a:pt x="1878" y="0"/>
                </a:moveTo>
                <a:lnTo>
                  <a:pt x="0" y="1878"/>
                </a:lnTo>
                <a:lnTo>
                  <a:pt x="1878" y="3757"/>
                </a:lnTo>
                <a:lnTo>
                  <a:pt x="3773" y="1878"/>
                </a:lnTo>
                <a:lnTo>
                  <a:pt x="187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5" name="Google Shape;495;p79"/>
          <p:cNvSpPr/>
          <p:nvPr/>
        </p:nvSpPr>
        <p:spPr>
          <a:xfrm>
            <a:off x="6425732" y="890986"/>
            <a:ext cx="146237" cy="126348"/>
          </a:xfrm>
          <a:custGeom>
            <a:rect b="b" l="l" r="r" t="t"/>
            <a:pathLst>
              <a:path extrusionOk="0" h="2395" w="2772">
                <a:moveTo>
                  <a:pt x="1363" y="1"/>
                </a:moveTo>
                <a:cubicBezTo>
                  <a:pt x="935" y="1"/>
                  <a:pt x="505" y="221"/>
                  <a:pt x="287" y="673"/>
                </a:cubicBezTo>
                <a:cubicBezTo>
                  <a:pt x="0" y="1262"/>
                  <a:pt x="239" y="1979"/>
                  <a:pt x="844" y="2265"/>
                </a:cubicBezTo>
                <a:cubicBezTo>
                  <a:pt x="1022" y="2354"/>
                  <a:pt x="1203" y="2395"/>
                  <a:pt x="1378" y="2395"/>
                </a:cubicBezTo>
                <a:cubicBezTo>
                  <a:pt x="2138" y="2395"/>
                  <a:pt x="2771" y="1629"/>
                  <a:pt x="2499" y="801"/>
                </a:cubicBezTo>
                <a:cubicBezTo>
                  <a:pt x="2315" y="273"/>
                  <a:pt x="1840" y="1"/>
                  <a:pt x="1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6" name="Google Shape;496;p79"/>
          <p:cNvSpPr/>
          <p:nvPr/>
        </p:nvSpPr>
        <p:spPr>
          <a:xfrm flipH="1">
            <a:off x="4358815" y="4506131"/>
            <a:ext cx="426350" cy="452657"/>
          </a:xfrm>
          <a:custGeom>
            <a:rect b="b" l="l" r="r" t="t"/>
            <a:pathLst>
              <a:path extrusionOk="0" fill="none" h="4665" w="4394">
                <a:moveTo>
                  <a:pt x="446" y="1481"/>
                </a:moveTo>
                <a:cubicBezTo>
                  <a:pt x="1178" y="1"/>
                  <a:pt x="3327" y="128"/>
                  <a:pt x="3852" y="1688"/>
                </a:cubicBezTo>
                <a:cubicBezTo>
                  <a:pt x="4394" y="3248"/>
                  <a:pt x="2786" y="4665"/>
                  <a:pt x="1306" y="3948"/>
                </a:cubicBezTo>
                <a:cubicBezTo>
                  <a:pt x="382" y="3503"/>
                  <a:pt x="0" y="2388"/>
                  <a:pt x="446" y="1481"/>
                </a:cubicBezTo>
                <a:close/>
              </a:path>
            </a:pathLst>
          </a:custGeom>
          <a:solidFill>
            <a:schemeClr val="dk2"/>
          </a:solidFill>
          <a:ln cap="flat" cmpd="sng" w="28575">
            <a:solidFill>
              <a:schemeClr val="dk2"/>
            </a:solidFill>
            <a:prstDash val="solid"/>
            <a:miter lim="15917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7" name="Google Shape;497;p79"/>
          <p:cNvSpPr/>
          <p:nvPr/>
        </p:nvSpPr>
        <p:spPr>
          <a:xfrm>
            <a:off x="569245" y="2472190"/>
            <a:ext cx="199045" cy="199097"/>
          </a:xfrm>
          <a:custGeom>
            <a:rect b="b" l="l" r="r" t="t"/>
            <a:pathLst>
              <a:path extrusionOk="0" h="3774" w="3773">
                <a:moveTo>
                  <a:pt x="1894" y="1"/>
                </a:moveTo>
                <a:lnTo>
                  <a:pt x="0" y="1879"/>
                </a:lnTo>
                <a:lnTo>
                  <a:pt x="1894" y="3773"/>
                </a:lnTo>
                <a:lnTo>
                  <a:pt x="3773" y="1879"/>
                </a:lnTo>
                <a:lnTo>
                  <a:pt x="189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8" name="Google Shape;498;p79"/>
          <p:cNvSpPr/>
          <p:nvPr/>
        </p:nvSpPr>
        <p:spPr>
          <a:xfrm>
            <a:off x="498219" y="368474"/>
            <a:ext cx="341098" cy="339652"/>
          </a:xfrm>
          <a:custGeom>
            <a:rect b="b" l="l" r="r" t="t"/>
            <a:pathLst>
              <a:path extrusionOk="0" fill="none" h="3757" w="3773">
                <a:moveTo>
                  <a:pt x="3773" y="1879"/>
                </a:moveTo>
                <a:lnTo>
                  <a:pt x="1878" y="3757"/>
                </a:lnTo>
                <a:lnTo>
                  <a:pt x="0" y="1879"/>
                </a:lnTo>
                <a:lnTo>
                  <a:pt x="1878" y="0"/>
                </a:lnTo>
                <a:close/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15917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9" name="Google Shape;499;p79"/>
          <p:cNvSpPr/>
          <p:nvPr/>
        </p:nvSpPr>
        <p:spPr>
          <a:xfrm>
            <a:off x="8306932" y="1718362"/>
            <a:ext cx="244020" cy="244020"/>
          </a:xfrm>
          <a:custGeom>
            <a:rect b="b" l="l" r="r" t="t"/>
            <a:pathLst>
              <a:path extrusionOk="0" h="2229" w="2229">
                <a:moveTo>
                  <a:pt x="1114" y="0"/>
                </a:moveTo>
                <a:lnTo>
                  <a:pt x="0" y="1114"/>
                </a:lnTo>
                <a:lnTo>
                  <a:pt x="1114" y="2228"/>
                </a:lnTo>
                <a:lnTo>
                  <a:pt x="2228" y="1114"/>
                </a:lnTo>
                <a:lnTo>
                  <a:pt x="11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 1">
  <p:cSld name="ONE_COLUMN_TEXT_1_4_1"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80"/>
          <p:cNvSpPr/>
          <p:nvPr/>
        </p:nvSpPr>
        <p:spPr>
          <a:xfrm>
            <a:off x="6294740" y="915350"/>
            <a:ext cx="198201" cy="199045"/>
          </a:xfrm>
          <a:custGeom>
            <a:rect b="b" l="l" r="r" t="t"/>
            <a:pathLst>
              <a:path extrusionOk="0" fill="none" h="3773" w="3757">
                <a:moveTo>
                  <a:pt x="3757" y="1879"/>
                </a:moveTo>
                <a:lnTo>
                  <a:pt x="1879" y="3773"/>
                </a:lnTo>
                <a:lnTo>
                  <a:pt x="0" y="1879"/>
                </a:lnTo>
                <a:lnTo>
                  <a:pt x="1879" y="0"/>
                </a:lnTo>
                <a:close/>
              </a:path>
            </a:pathLst>
          </a:custGeom>
          <a:noFill/>
          <a:ln cap="flat" cmpd="sng" w="28575">
            <a:solidFill>
              <a:schemeClr val="accent2"/>
            </a:solidFill>
            <a:prstDash val="solid"/>
            <a:miter lim="15917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2" name="Google Shape;502;p80"/>
          <p:cNvSpPr/>
          <p:nvPr/>
        </p:nvSpPr>
        <p:spPr>
          <a:xfrm>
            <a:off x="1199663" y="717148"/>
            <a:ext cx="199045" cy="198201"/>
          </a:xfrm>
          <a:custGeom>
            <a:rect b="b" l="l" r="r" t="t"/>
            <a:pathLst>
              <a:path extrusionOk="0" h="3757" w="3773">
                <a:moveTo>
                  <a:pt x="1878" y="0"/>
                </a:moveTo>
                <a:lnTo>
                  <a:pt x="0" y="1878"/>
                </a:lnTo>
                <a:lnTo>
                  <a:pt x="1878" y="3757"/>
                </a:lnTo>
                <a:lnTo>
                  <a:pt x="3773" y="1878"/>
                </a:lnTo>
                <a:lnTo>
                  <a:pt x="187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3" name="Google Shape;503;p80"/>
          <p:cNvSpPr/>
          <p:nvPr/>
        </p:nvSpPr>
        <p:spPr>
          <a:xfrm>
            <a:off x="8355832" y="475111"/>
            <a:ext cx="146237" cy="126348"/>
          </a:xfrm>
          <a:custGeom>
            <a:rect b="b" l="l" r="r" t="t"/>
            <a:pathLst>
              <a:path extrusionOk="0" h="2395" w="2772">
                <a:moveTo>
                  <a:pt x="1363" y="1"/>
                </a:moveTo>
                <a:cubicBezTo>
                  <a:pt x="935" y="1"/>
                  <a:pt x="505" y="221"/>
                  <a:pt x="287" y="673"/>
                </a:cubicBezTo>
                <a:cubicBezTo>
                  <a:pt x="0" y="1262"/>
                  <a:pt x="239" y="1979"/>
                  <a:pt x="844" y="2265"/>
                </a:cubicBezTo>
                <a:cubicBezTo>
                  <a:pt x="1022" y="2354"/>
                  <a:pt x="1203" y="2395"/>
                  <a:pt x="1378" y="2395"/>
                </a:cubicBezTo>
                <a:cubicBezTo>
                  <a:pt x="2138" y="2395"/>
                  <a:pt x="2771" y="1629"/>
                  <a:pt x="2499" y="801"/>
                </a:cubicBezTo>
                <a:cubicBezTo>
                  <a:pt x="2315" y="273"/>
                  <a:pt x="1840" y="1"/>
                  <a:pt x="1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4" name="Google Shape;504;p80"/>
          <p:cNvSpPr/>
          <p:nvPr/>
        </p:nvSpPr>
        <p:spPr>
          <a:xfrm>
            <a:off x="8428939" y="3360608"/>
            <a:ext cx="358649" cy="380781"/>
          </a:xfrm>
          <a:custGeom>
            <a:rect b="b" l="l" r="r" t="t"/>
            <a:pathLst>
              <a:path extrusionOk="0" fill="none" h="4665" w="4394">
                <a:moveTo>
                  <a:pt x="446" y="1481"/>
                </a:moveTo>
                <a:cubicBezTo>
                  <a:pt x="1178" y="1"/>
                  <a:pt x="3327" y="128"/>
                  <a:pt x="3852" y="1688"/>
                </a:cubicBezTo>
                <a:cubicBezTo>
                  <a:pt x="4394" y="3248"/>
                  <a:pt x="2786" y="4665"/>
                  <a:pt x="1306" y="3948"/>
                </a:cubicBezTo>
                <a:cubicBezTo>
                  <a:pt x="382" y="3503"/>
                  <a:pt x="0" y="2388"/>
                  <a:pt x="446" y="1481"/>
                </a:cubicBezTo>
                <a:close/>
              </a:path>
            </a:pathLst>
          </a:custGeom>
          <a:solidFill>
            <a:schemeClr val="dk2"/>
          </a:solidFill>
          <a:ln cap="flat" cmpd="sng" w="28575">
            <a:solidFill>
              <a:schemeClr val="dk2"/>
            </a:solidFill>
            <a:prstDash val="solid"/>
            <a:miter lim="15917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5" name="Google Shape;505;p80"/>
          <p:cNvSpPr/>
          <p:nvPr/>
        </p:nvSpPr>
        <p:spPr>
          <a:xfrm>
            <a:off x="359070" y="3181340"/>
            <a:ext cx="199045" cy="199097"/>
          </a:xfrm>
          <a:custGeom>
            <a:rect b="b" l="l" r="r" t="t"/>
            <a:pathLst>
              <a:path extrusionOk="0" h="3774" w="3773">
                <a:moveTo>
                  <a:pt x="1894" y="1"/>
                </a:moveTo>
                <a:lnTo>
                  <a:pt x="0" y="1879"/>
                </a:lnTo>
                <a:lnTo>
                  <a:pt x="1894" y="3773"/>
                </a:lnTo>
                <a:lnTo>
                  <a:pt x="3773" y="1879"/>
                </a:lnTo>
                <a:lnTo>
                  <a:pt x="189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6" name="Google Shape;506;p80"/>
          <p:cNvSpPr/>
          <p:nvPr/>
        </p:nvSpPr>
        <p:spPr>
          <a:xfrm>
            <a:off x="8632457" y="2453099"/>
            <a:ext cx="341098" cy="339652"/>
          </a:xfrm>
          <a:custGeom>
            <a:rect b="b" l="l" r="r" t="t"/>
            <a:pathLst>
              <a:path extrusionOk="0" fill="none" h="3757" w="3773">
                <a:moveTo>
                  <a:pt x="3773" y="1879"/>
                </a:moveTo>
                <a:lnTo>
                  <a:pt x="1878" y="3757"/>
                </a:lnTo>
                <a:lnTo>
                  <a:pt x="0" y="1879"/>
                </a:lnTo>
                <a:lnTo>
                  <a:pt x="1878" y="0"/>
                </a:lnTo>
                <a:close/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15917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7" name="Google Shape;507;p80"/>
          <p:cNvSpPr/>
          <p:nvPr/>
        </p:nvSpPr>
        <p:spPr>
          <a:xfrm>
            <a:off x="4449982" y="4717112"/>
            <a:ext cx="244020" cy="244020"/>
          </a:xfrm>
          <a:custGeom>
            <a:rect b="b" l="l" r="r" t="t"/>
            <a:pathLst>
              <a:path extrusionOk="0" h="2229" w="2229">
                <a:moveTo>
                  <a:pt x="1114" y="0"/>
                </a:moveTo>
                <a:lnTo>
                  <a:pt x="0" y="1114"/>
                </a:lnTo>
                <a:lnTo>
                  <a:pt x="1114" y="2228"/>
                </a:lnTo>
                <a:lnTo>
                  <a:pt x="2228" y="1114"/>
                </a:lnTo>
                <a:lnTo>
                  <a:pt x="11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8" name="Google Shape;508;p80"/>
          <p:cNvSpPr txBox="1"/>
          <p:nvPr>
            <p:ph type="title"/>
          </p:nvPr>
        </p:nvSpPr>
        <p:spPr>
          <a:xfrm>
            <a:off x="618075" y="499425"/>
            <a:ext cx="7914900" cy="34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09" name="Google Shape;509;p80"/>
          <p:cNvSpPr txBox="1"/>
          <p:nvPr>
            <p:ph idx="2" type="title"/>
          </p:nvPr>
        </p:nvSpPr>
        <p:spPr>
          <a:xfrm>
            <a:off x="3344587" y="3380452"/>
            <a:ext cx="2442300" cy="34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0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510" name="Google Shape;510;p80"/>
          <p:cNvSpPr txBox="1"/>
          <p:nvPr>
            <p:ph idx="1" type="subTitle"/>
          </p:nvPr>
        </p:nvSpPr>
        <p:spPr>
          <a:xfrm>
            <a:off x="3344587" y="3728806"/>
            <a:ext cx="2442300" cy="57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0"/>
          <p:cNvSpPr txBox="1"/>
          <p:nvPr>
            <p:ph idx="3" type="title"/>
          </p:nvPr>
        </p:nvSpPr>
        <p:spPr>
          <a:xfrm>
            <a:off x="730210" y="3798456"/>
            <a:ext cx="2442300" cy="34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0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512" name="Google Shape;512;p80"/>
          <p:cNvSpPr txBox="1"/>
          <p:nvPr>
            <p:ph idx="4" type="subTitle"/>
          </p:nvPr>
        </p:nvSpPr>
        <p:spPr>
          <a:xfrm>
            <a:off x="730210" y="4146809"/>
            <a:ext cx="2442300" cy="57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3" name="Google Shape;513;p80"/>
          <p:cNvSpPr txBox="1"/>
          <p:nvPr>
            <p:ph idx="5" type="title"/>
          </p:nvPr>
        </p:nvSpPr>
        <p:spPr>
          <a:xfrm>
            <a:off x="5971490" y="3798456"/>
            <a:ext cx="2442300" cy="34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0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514" name="Google Shape;514;p80"/>
          <p:cNvSpPr txBox="1"/>
          <p:nvPr>
            <p:ph idx="6" type="subTitle"/>
          </p:nvPr>
        </p:nvSpPr>
        <p:spPr>
          <a:xfrm>
            <a:off x="5971490" y="4146809"/>
            <a:ext cx="2442300" cy="57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515" name="Google Shape;515;p80"/>
          <p:cNvGrpSpPr/>
          <p:nvPr/>
        </p:nvGrpSpPr>
        <p:grpSpPr>
          <a:xfrm>
            <a:off x="7020444" y="4387793"/>
            <a:ext cx="2153521" cy="785375"/>
            <a:chOff x="2918906" y="3172692"/>
            <a:chExt cx="6233056" cy="1970828"/>
          </a:xfrm>
        </p:grpSpPr>
        <p:sp>
          <p:nvSpPr>
            <p:cNvPr id="516" name="Google Shape;516;p80"/>
            <p:cNvSpPr/>
            <p:nvPr/>
          </p:nvSpPr>
          <p:spPr>
            <a:xfrm>
              <a:off x="3508550" y="3397927"/>
              <a:ext cx="5643412" cy="1745592"/>
            </a:xfrm>
            <a:custGeom>
              <a:rect b="b" l="l" r="r" t="t"/>
              <a:pathLst>
                <a:path extrusionOk="0" h="35999" w="116383">
                  <a:moveTo>
                    <a:pt x="116382" y="0"/>
                  </a:moveTo>
                  <a:cubicBezTo>
                    <a:pt x="114870" y="113"/>
                    <a:pt x="113372" y="360"/>
                    <a:pt x="111915" y="740"/>
                  </a:cubicBezTo>
                  <a:cubicBezTo>
                    <a:pt x="104387" y="2702"/>
                    <a:pt x="97955" y="7673"/>
                    <a:pt x="90229" y="8808"/>
                  </a:cubicBezTo>
                  <a:cubicBezTo>
                    <a:pt x="89005" y="8988"/>
                    <a:pt x="87786" y="9067"/>
                    <a:pt x="86570" y="9067"/>
                  </a:cubicBezTo>
                  <a:cubicBezTo>
                    <a:pt x="77629" y="9067"/>
                    <a:pt x="68852" y="4767"/>
                    <a:pt x="59753" y="4381"/>
                  </a:cubicBezTo>
                  <a:cubicBezTo>
                    <a:pt x="59290" y="4361"/>
                    <a:pt x="58829" y="4352"/>
                    <a:pt x="58371" y="4352"/>
                  </a:cubicBezTo>
                  <a:cubicBezTo>
                    <a:pt x="45111" y="4352"/>
                    <a:pt x="33357" y="12414"/>
                    <a:pt x="23210" y="20447"/>
                  </a:cubicBezTo>
                  <a:cubicBezTo>
                    <a:pt x="19465" y="23409"/>
                    <a:pt x="15741" y="26401"/>
                    <a:pt x="11810" y="29149"/>
                  </a:cubicBezTo>
                  <a:cubicBezTo>
                    <a:pt x="8289" y="31616"/>
                    <a:pt x="4606" y="33910"/>
                    <a:pt x="635" y="35720"/>
                  </a:cubicBezTo>
                  <a:cubicBezTo>
                    <a:pt x="429" y="35814"/>
                    <a:pt x="215" y="35908"/>
                    <a:pt x="1" y="35999"/>
                  </a:cubicBezTo>
                  <a:lnTo>
                    <a:pt x="116382" y="35999"/>
                  </a:lnTo>
                  <a:lnTo>
                    <a:pt x="11638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" name="Google Shape;517;p80"/>
            <p:cNvSpPr/>
            <p:nvPr/>
          </p:nvSpPr>
          <p:spPr>
            <a:xfrm>
              <a:off x="2918906" y="3172692"/>
              <a:ext cx="6228153" cy="1970828"/>
            </a:xfrm>
            <a:custGeom>
              <a:rect b="b" l="l" r="r" t="t"/>
              <a:pathLst>
                <a:path extrusionOk="0" h="40644" w="128442">
                  <a:moveTo>
                    <a:pt x="128441" y="1"/>
                  </a:moveTo>
                  <a:cubicBezTo>
                    <a:pt x="125131" y="777"/>
                    <a:pt x="121893" y="1835"/>
                    <a:pt x="118767" y="3094"/>
                  </a:cubicBezTo>
                  <a:cubicBezTo>
                    <a:pt x="113989" y="5015"/>
                    <a:pt x="109572" y="7840"/>
                    <a:pt x="104535" y="9204"/>
                  </a:cubicBezTo>
                  <a:cubicBezTo>
                    <a:pt x="102911" y="9643"/>
                    <a:pt x="101306" y="9828"/>
                    <a:pt x="99716" y="9828"/>
                  </a:cubicBezTo>
                  <a:cubicBezTo>
                    <a:pt x="95941" y="9828"/>
                    <a:pt x="92249" y="8786"/>
                    <a:pt x="88567" y="7641"/>
                  </a:cubicBezTo>
                  <a:cubicBezTo>
                    <a:pt x="83817" y="6158"/>
                    <a:pt x="79118" y="4986"/>
                    <a:pt x="74085" y="4711"/>
                  </a:cubicBezTo>
                  <a:cubicBezTo>
                    <a:pt x="73142" y="4660"/>
                    <a:pt x="72199" y="4635"/>
                    <a:pt x="71258" y="4635"/>
                  </a:cubicBezTo>
                  <a:cubicBezTo>
                    <a:pt x="62202" y="4635"/>
                    <a:pt x="53271" y="6942"/>
                    <a:pt x="45201" y="10686"/>
                  </a:cubicBezTo>
                  <a:cubicBezTo>
                    <a:pt x="36191" y="14867"/>
                    <a:pt x="28637" y="20774"/>
                    <a:pt x="21223" y="26978"/>
                  </a:cubicBezTo>
                  <a:cubicBezTo>
                    <a:pt x="14689" y="32439"/>
                    <a:pt x="7745" y="37112"/>
                    <a:pt x="0" y="40644"/>
                  </a:cubicBezTo>
                  <a:lnTo>
                    <a:pt x="1443" y="40644"/>
                  </a:lnTo>
                  <a:cubicBezTo>
                    <a:pt x="6843" y="38138"/>
                    <a:pt x="11922" y="35071"/>
                    <a:pt x="16589" y="31488"/>
                  </a:cubicBezTo>
                  <a:cubicBezTo>
                    <a:pt x="24718" y="25234"/>
                    <a:pt x="32009" y="18330"/>
                    <a:pt x="41209" y="13334"/>
                  </a:cubicBezTo>
                  <a:cubicBezTo>
                    <a:pt x="50318" y="8388"/>
                    <a:pt x="60643" y="5181"/>
                    <a:pt x="71290" y="5181"/>
                  </a:cubicBezTo>
                  <a:cubicBezTo>
                    <a:pt x="71408" y="5181"/>
                    <a:pt x="71526" y="5181"/>
                    <a:pt x="71645" y="5182"/>
                  </a:cubicBezTo>
                  <a:cubicBezTo>
                    <a:pt x="77236" y="5222"/>
                    <a:pt x="82508" y="6320"/>
                    <a:pt x="87769" y="7960"/>
                  </a:cubicBezTo>
                  <a:cubicBezTo>
                    <a:pt x="91552" y="9137"/>
                    <a:pt x="95409" y="10341"/>
                    <a:pt x="99406" y="10341"/>
                  </a:cubicBezTo>
                  <a:cubicBezTo>
                    <a:pt x="100099" y="10341"/>
                    <a:pt x="100795" y="10305"/>
                    <a:pt x="101497" y="10226"/>
                  </a:cubicBezTo>
                  <a:cubicBezTo>
                    <a:pt x="106744" y="9635"/>
                    <a:pt x="111261" y="6919"/>
                    <a:pt x="115885" y="4794"/>
                  </a:cubicBezTo>
                  <a:cubicBezTo>
                    <a:pt x="119928" y="2938"/>
                    <a:pt x="124122" y="1556"/>
                    <a:pt x="128441" y="476"/>
                  </a:cubicBezTo>
                  <a:lnTo>
                    <a:pt x="12844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18" name="Google Shape;518;p80"/>
          <p:cNvGrpSpPr/>
          <p:nvPr/>
        </p:nvGrpSpPr>
        <p:grpSpPr>
          <a:xfrm>
            <a:off x="-29593" y="-14801"/>
            <a:ext cx="1704994" cy="863379"/>
            <a:chOff x="0" y="0"/>
            <a:chExt cx="4110400" cy="2081433"/>
          </a:xfrm>
        </p:grpSpPr>
        <p:sp>
          <p:nvSpPr>
            <p:cNvPr id="519" name="Google Shape;519;p80"/>
            <p:cNvSpPr/>
            <p:nvPr/>
          </p:nvSpPr>
          <p:spPr>
            <a:xfrm>
              <a:off x="0" y="0"/>
              <a:ext cx="3927738" cy="1823224"/>
            </a:xfrm>
            <a:custGeom>
              <a:rect b="b" l="l" r="r" t="t"/>
              <a:pathLst>
                <a:path extrusionOk="0" h="37600" w="81001">
                  <a:moveTo>
                    <a:pt x="0" y="0"/>
                  </a:moveTo>
                  <a:lnTo>
                    <a:pt x="0" y="36376"/>
                  </a:lnTo>
                  <a:cubicBezTo>
                    <a:pt x="3199" y="37244"/>
                    <a:pt x="6695" y="37599"/>
                    <a:pt x="10044" y="37599"/>
                  </a:cubicBezTo>
                  <a:cubicBezTo>
                    <a:pt x="11787" y="37599"/>
                    <a:pt x="13491" y="37503"/>
                    <a:pt x="15091" y="37333"/>
                  </a:cubicBezTo>
                  <a:cubicBezTo>
                    <a:pt x="22554" y="36546"/>
                    <a:pt x="29715" y="33845"/>
                    <a:pt x="35908" y="29936"/>
                  </a:cubicBezTo>
                  <a:cubicBezTo>
                    <a:pt x="40052" y="27315"/>
                    <a:pt x="43812" y="24142"/>
                    <a:pt x="48269" y="21992"/>
                  </a:cubicBezTo>
                  <a:cubicBezTo>
                    <a:pt x="56768" y="17884"/>
                    <a:pt x="67464" y="17641"/>
                    <a:pt x="74626" y="11749"/>
                  </a:cubicBezTo>
                  <a:cubicBezTo>
                    <a:pt x="77602" y="9301"/>
                    <a:pt x="79731" y="5988"/>
                    <a:pt x="80619" y="2405"/>
                  </a:cubicBezTo>
                  <a:cubicBezTo>
                    <a:pt x="80815" y="1615"/>
                    <a:pt x="80949" y="813"/>
                    <a:pt x="810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0" name="Google Shape;520;p80"/>
            <p:cNvSpPr/>
            <p:nvPr/>
          </p:nvSpPr>
          <p:spPr>
            <a:xfrm>
              <a:off x="1600" y="0"/>
              <a:ext cx="4108800" cy="2081433"/>
            </a:xfrm>
            <a:custGeom>
              <a:rect b="b" l="l" r="r" t="t"/>
              <a:pathLst>
                <a:path extrusionOk="0" h="42925" w="84735">
                  <a:moveTo>
                    <a:pt x="84368" y="0"/>
                  </a:moveTo>
                  <a:cubicBezTo>
                    <a:pt x="83487" y="6317"/>
                    <a:pt x="81163" y="12300"/>
                    <a:pt x="75126" y="16126"/>
                  </a:cubicBezTo>
                  <a:cubicBezTo>
                    <a:pt x="68940" y="20045"/>
                    <a:pt x="61409" y="21180"/>
                    <a:pt x="54382" y="23218"/>
                  </a:cubicBezTo>
                  <a:cubicBezTo>
                    <a:pt x="50952" y="24214"/>
                    <a:pt x="47546" y="25444"/>
                    <a:pt x="44549" y="27300"/>
                  </a:cubicBezTo>
                  <a:cubicBezTo>
                    <a:pt x="41463" y="29211"/>
                    <a:pt x="38964" y="31768"/>
                    <a:pt x="36154" y="33979"/>
                  </a:cubicBezTo>
                  <a:cubicBezTo>
                    <a:pt x="30784" y="38193"/>
                    <a:pt x="24087" y="40945"/>
                    <a:pt x="17132" y="41978"/>
                  </a:cubicBezTo>
                  <a:cubicBezTo>
                    <a:pt x="14971" y="42301"/>
                    <a:pt x="12798" y="42461"/>
                    <a:pt x="10633" y="42461"/>
                  </a:cubicBezTo>
                  <a:cubicBezTo>
                    <a:pt x="7039" y="42461"/>
                    <a:pt x="3467" y="42021"/>
                    <a:pt x="0" y="41159"/>
                  </a:cubicBezTo>
                  <a:lnTo>
                    <a:pt x="0" y="41714"/>
                  </a:lnTo>
                  <a:cubicBezTo>
                    <a:pt x="3338" y="42526"/>
                    <a:pt x="6798" y="42925"/>
                    <a:pt x="10266" y="42925"/>
                  </a:cubicBezTo>
                  <a:cubicBezTo>
                    <a:pt x="18388" y="42925"/>
                    <a:pt x="26546" y="40738"/>
                    <a:pt x="33231" y="36565"/>
                  </a:cubicBezTo>
                  <a:cubicBezTo>
                    <a:pt x="36361" y="34618"/>
                    <a:pt x="38936" y="32120"/>
                    <a:pt x="41749" y="29832"/>
                  </a:cubicBezTo>
                  <a:cubicBezTo>
                    <a:pt x="45215" y="27017"/>
                    <a:pt x="49186" y="25198"/>
                    <a:pt x="53559" y="23885"/>
                  </a:cubicBezTo>
                  <a:cubicBezTo>
                    <a:pt x="60894" y="21684"/>
                    <a:pt x="68929" y="20701"/>
                    <a:pt x="75394" y="16550"/>
                  </a:cubicBezTo>
                  <a:cubicBezTo>
                    <a:pt x="81449" y="12662"/>
                    <a:pt x="84100" y="6484"/>
                    <a:pt x="847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2"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2" name="Google Shape;522;p81"/>
          <p:cNvGrpSpPr/>
          <p:nvPr/>
        </p:nvGrpSpPr>
        <p:grpSpPr>
          <a:xfrm flipH="1" rot="10800000">
            <a:off x="-25151" y="4614086"/>
            <a:ext cx="1337524" cy="538259"/>
            <a:chOff x="0" y="0"/>
            <a:chExt cx="4110400" cy="2081433"/>
          </a:xfrm>
        </p:grpSpPr>
        <p:sp>
          <p:nvSpPr>
            <p:cNvPr id="523" name="Google Shape;523;p81"/>
            <p:cNvSpPr/>
            <p:nvPr/>
          </p:nvSpPr>
          <p:spPr>
            <a:xfrm>
              <a:off x="0" y="0"/>
              <a:ext cx="3927738" cy="1823224"/>
            </a:xfrm>
            <a:custGeom>
              <a:rect b="b" l="l" r="r" t="t"/>
              <a:pathLst>
                <a:path extrusionOk="0" h="37600" w="81001">
                  <a:moveTo>
                    <a:pt x="0" y="0"/>
                  </a:moveTo>
                  <a:lnTo>
                    <a:pt x="0" y="36376"/>
                  </a:lnTo>
                  <a:cubicBezTo>
                    <a:pt x="3199" y="37244"/>
                    <a:pt x="6695" y="37599"/>
                    <a:pt x="10044" y="37599"/>
                  </a:cubicBezTo>
                  <a:cubicBezTo>
                    <a:pt x="11787" y="37599"/>
                    <a:pt x="13491" y="37503"/>
                    <a:pt x="15091" y="37333"/>
                  </a:cubicBezTo>
                  <a:cubicBezTo>
                    <a:pt x="22554" y="36546"/>
                    <a:pt x="29715" y="33845"/>
                    <a:pt x="35908" y="29936"/>
                  </a:cubicBezTo>
                  <a:cubicBezTo>
                    <a:pt x="40052" y="27315"/>
                    <a:pt x="43812" y="24142"/>
                    <a:pt x="48269" y="21992"/>
                  </a:cubicBezTo>
                  <a:cubicBezTo>
                    <a:pt x="56768" y="17884"/>
                    <a:pt x="67464" y="17641"/>
                    <a:pt x="74626" y="11749"/>
                  </a:cubicBezTo>
                  <a:cubicBezTo>
                    <a:pt x="77602" y="9301"/>
                    <a:pt x="79731" y="5988"/>
                    <a:pt x="80619" y="2405"/>
                  </a:cubicBezTo>
                  <a:cubicBezTo>
                    <a:pt x="80815" y="1615"/>
                    <a:pt x="80949" y="813"/>
                    <a:pt x="810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" name="Google Shape;524;p81"/>
            <p:cNvSpPr/>
            <p:nvPr/>
          </p:nvSpPr>
          <p:spPr>
            <a:xfrm>
              <a:off x="1600" y="0"/>
              <a:ext cx="4108800" cy="2081433"/>
            </a:xfrm>
            <a:custGeom>
              <a:rect b="b" l="l" r="r" t="t"/>
              <a:pathLst>
                <a:path extrusionOk="0" h="42925" w="84735">
                  <a:moveTo>
                    <a:pt x="84368" y="0"/>
                  </a:moveTo>
                  <a:cubicBezTo>
                    <a:pt x="83487" y="6317"/>
                    <a:pt x="81163" y="12300"/>
                    <a:pt x="75126" y="16126"/>
                  </a:cubicBezTo>
                  <a:cubicBezTo>
                    <a:pt x="68940" y="20045"/>
                    <a:pt x="61409" y="21180"/>
                    <a:pt x="54382" y="23218"/>
                  </a:cubicBezTo>
                  <a:cubicBezTo>
                    <a:pt x="50952" y="24214"/>
                    <a:pt x="47546" y="25444"/>
                    <a:pt x="44549" y="27300"/>
                  </a:cubicBezTo>
                  <a:cubicBezTo>
                    <a:pt x="41463" y="29211"/>
                    <a:pt x="38964" y="31768"/>
                    <a:pt x="36154" y="33979"/>
                  </a:cubicBezTo>
                  <a:cubicBezTo>
                    <a:pt x="30784" y="38193"/>
                    <a:pt x="24087" y="40945"/>
                    <a:pt x="17132" y="41978"/>
                  </a:cubicBezTo>
                  <a:cubicBezTo>
                    <a:pt x="14971" y="42301"/>
                    <a:pt x="12798" y="42461"/>
                    <a:pt x="10633" y="42461"/>
                  </a:cubicBezTo>
                  <a:cubicBezTo>
                    <a:pt x="7039" y="42461"/>
                    <a:pt x="3467" y="42021"/>
                    <a:pt x="0" y="41159"/>
                  </a:cubicBezTo>
                  <a:lnTo>
                    <a:pt x="0" y="41714"/>
                  </a:lnTo>
                  <a:cubicBezTo>
                    <a:pt x="3338" y="42526"/>
                    <a:pt x="6798" y="42925"/>
                    <a:pt x="10266" y="42925"/>
                  </a:cubicBezTo>
                  <a:cubicBezTo>
                    <a:pt x="18388" y="42925"/>
                    <a:pt x="26546" y="40738"/>
                    <a:pt x="33231" y="36565"/>
                  </a:cubicBezTo>
                  <a:cubicBezTo>
                    <a:pt x="36361" y="34618"/>
                    <a:pt x="38936" y="32120"/>
                    <a:pt x="41749" y="29832"/>
                  </a:cubicBezTo>
                  <a:cubicBezTo>
                    <a:pt x="45215" y="27017"/>
                    <a:pt x="49186" y="25198"/>
                    <a:pt x="53559" y="23885"/>
                  </a:cubicBezTo>
                  <a:cubicBezTo>
                    <a:pt x="60894" y="21684"/>
                    <a:pt x="68929" y="20701"/>
                    <a:pt x="75394" y="16550"/>
                  </a:cubicBezTo>
                  <a:cubicBezTo>
                    <a:pt x="81449" y="12662"/>
                    <a:pt x="84100" y="6484"/>
                    <a:pt x="847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25" name="Google Shape;525;p81"/>
          <p:cNvGrpSpPr/>
          <p:nvPr/>
        </p:nvGrpSpPr>
        <p:grpSpPr>
          <a:xfrm>
            <a:off x="7017709" y="-22374"/>
            <a:ext cx="2155884" cy="1091701"/>
            <a:chOff x="5540494" y="-3"/>
            <a:chExt cx="3593739" cy="1819805"/>
          </a:xfrm>
        </p:grpSpPr>
        <p:sp>
          <p:nvSpPr>
            <p:cNvPr id="526" name="Google Shape;526;p81"/>
            <p:cNvSpPr/>
            <p:nvPr/>
          </p:nvSpPr>
          <p:spPr>
            <a:xfrm flipH="1">
              <a:off x="5700196" y="-3"/>
              <a:ext cx="3434037" cy="1594052"/>
            </a:xfrm>
            <a:custGeom>
              <a:rect b="b" l="l" r="r" t="t"/>
              <a:pathLst>
                <a:path extrusionOk="0" h="37600" w="81001">
                  <a:moveTo>
                    <a:pt x="0" y="0"/>
                  </a:moveTo>
                  <a:lnTo>
                    <a:pt x="0" y="36376"/>
                  </a:lnTo>
                  <a:cubicBezTo>
                    <a:pt x="3199" y="37244"/>
                    <a:pt x="6695" y="37599"/>
                    <a:pt x="10044" y="37599"/>
                  </a:cubicBezTo>
                  <a:cubicBezTo>
                    <a:pt x="11787" y="37599"/>
                    <a:pt x="13491" y="37503"/>
                    <a:pt x="15091" y="37333"/>
                  </a:cubicBezTo>
                  <a:cubicBezTo>
                    <a:pt x="22554" y="36546"/>
                    <a:pt x="29715" y="33845"/>
                    <a:pt x="35908" y="29936"/>
                  </a:cubicBezTo>
                  <a:cubicBezTo>
                    <a:pt x="40052" y="27315"/>
                    <a:pt x="43812" y="24142"/>
                    <a:pt x="48269" y="21992"/>
                  </a:cubicBezTo>
                  <a:cubicBezTo>
                    <a:pt x="56768" y="17884"/>
                    <a:pt x="67464" y="17641"/>
                    <a:pt x="74626" y="11749"/>
                  </a:cubicBezTo>
                  <a:cubicBezTo>
                    <a:pt x="77602" y="9301"/>
                    <a:pt x="79731" y="5988"/>
                    <a:pt x="80619" y="2405"/>
                  </a:cubicBezTo>
                  <a:cubicBezTo>
                    <a:pt x="80815" y="1615"/>
                    <a:pt x="80949" y="813"/>
                    <a:pt x="810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" name="Google Shape;527;p81"/>
            <p:cNvSpPr/>
            <p:nvPr/>
          </p:nvSpPr>
          <p:spPr>
            <a:xfrm flipH="1">
              <a:off x="5540494" y="-3"/>
              <a:ext cx="3592340" cy="1819805"/>
            </a:xfrm>
            <a:custGeom>
              <a:rect b="b" l="l" r="r" t="t"/>
              <a:pathLst>
                <a:path extrusionOk="0" h="42925" w="84735">
                  <a:moveTo>
                    <a:pt x="84368" y="0"/>
                  </a:moveTo>
                  <a:cubicBezTo>
                    <a:pt x="83487" y="6317"/>
                    <a:pt x="81163" y="12300"/>
                    <a:pt x="75126" y="16126"/>
                  </a:cubicBezTo>
                  <a:cubicBezTo>
                    <a:pt x="68940" y="20045"/>
                    <a:pt x="61409" y="21180"/>
                    <a:pt x="54382" y="23218"/>
                  </a:cubicBezTo>
                  <a:cubicBezTo>
                    <a:pt x="50952" y="24214"/>
                    <a:pt x="47546" y="25444"/>
                    <a:pt x="44549" y="27300"/>
                  </a:cubicBezTo>
                  <a:cubicBezTo>
                    <a:pt x="41463" y="29211"/>
                    <a:pt x="38964" y="31768"/>
                    <a:pt x="36154" y="33979"/>
                  </a:cubicBezTo>
                  <a:cubicBezTo>
                    <a:pt x="30784" y="38193"/>
                    <a:pt x="24087" y="40945"/>
                    <a:pt x="17132" y="41978"/>
                  </a:cubicBezTo>
                  <a:cubicBezTo>
                    <a:pt x="14971" y="42301"/>
                    <a:pt x="12798" y="42461"/>
                    <a:pt x="10633" y="42461"/>
                  </a:cubicBezTo>
                  <a:cubicBezTo>
                    <a:pt x="7039" y="42461"/>
                    <a:pt x="3467" y="42021"/>
                    <a:pt x="0" y="41159"/>
                  </a:cubicBezTo>
                  <a:lnTo>
                    <a:pt x="0" y="41714"/>
                  </a:lnTo>
                  <a:cubicBezTo>
                    <a:pt x="3338" y="42526"/>
                    <a:pt x="6798" y="42925"/>
                    <a:pt x="10266" y="42925"/>
                  </a:cubicBezTo>
                  <a:cubicBezTo>
                    <a:pt x="18388" y="42925"/>
                    <a:pt x="26546" y="40738"/>
                    <a:pt x="33231" y="36565"/>
                  </a:cubicBezTo>
                  <a:cubicBezTo>
                    <a:pt x="36361" y="34618"/>
                    <a:pt x="38936" y="32120"/>
                    <a:pt x="41749" y="29832"/>
                  </a:cubicBezTo>
                  <a:cubicBezTo>
                    <a:pt x="45215" y="27017"/>
                    <a:pt x="49186" y="25198"/>
                    <a:pt x="53559" y="23885"/>
                  </a:cubicBezTo>
                  <a:cubicBezTo>
                    <a:pt x="60894" y="21684"/>
                    <a:pt x="68929" y="20701"/>
                    <a:pt x="75394" y="16550"/>
                  </a:cubicBezTo>
                  <a:cubicBezTo>
                    <a:pt x="81449" y="12662"/>
                    <a:pt x="84100" y="6484"/>
                    <a:pt x="847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28" name="Google Shape;528;p81"/>
          <p:cNvSpPr/>
          <p:nvPr/>
        </p:nvSpPr>
        <p:spPr>
          <a:xfrm rot="10800000">
            <a:off x="4508434" y="4613513"/>
            <a:ext cx="198201" cy="199045"/>
          </a:xfrm>
          <a:custGeom>
            <a:rect b="b" l="l" r="r" t="t"/>
            <a:pathLst>
              <a:path extrusionOk="0" fill="none" h="3773" w="3757">
                <a:moveTo>
                  <a:pt x="3757" y="1879"/>
                </a:moveTo>
                <a:lnTo>
                  <a:pt x="1879" y="3773"/>
                </a:lnTo>
                <a:lnTo>
                  <a:pt x="0" y="1879"/>
                </a:lnTo>
                <a:lnTo>
                  <a:pt x="1879" y="0"/>
                </a:lnTo>
                <a:close/>
              </a:path>
            </a:pathLst>
          </a:custGeom>
          <a:noFill/>
          <a:ln cap="flat" cmpd="sng" w="28575">
            <a:solidFill>
              <a:schemeClr val="accent2"/>
            </a:solidFill>
            <a:prstDash val="solid"/>
            <a:miter lim="15917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9" name="Google Shape;529;p81"/>
          <p:cNvSpPr/>
          <p:nvPr/>
        </p:nvSpPr>
        <p:spPr>
          <a:xfrm rot="10800000">
            <a:off x="6745167" y="4613934"/>
            <a:ext cx="199045" cy="198201"/>
          </a:xfrm>
          <a:custGeom>
            <a:rect b="b" l="l" r="r" t="t"/>
            <a:pathLst>
              <a:path extrusionOk="0" h="3757" w="3773">
                <a:moveTo>
                  <a:pt x="1878" y="0"/>
                </a:moveTo>
                <a:lnTo>
                  <a:pt x="0" y="1878"/>
                </a:lnTo>
                <a:lnTo>
                  <a:pt x="1878" y="3757"/>
                </a:lnTo>
                <a:lnTo>
                  <a:pt x="3773" y="1878"/>
                </a:lnTo>
                <a:lnTo>
                  <a:pt x="187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0" name="Google Shape;530;p81"/>
          <p:cNvSpPr/>
          <p:nvPr/>
        </p:nvSpPr>
        <p:spPr>
          <a:xfrm rot="10800000">
            <a:off x="2111093" y="520074"/>
            <a:ext cx="146237" cy="126348"/>
          </a:xfrm>
          <a:custGeom>
            <a:rect b="b" l="l" r="r" t="t"/>
            <a:pathLst>
              <a:path extrusionOk="0" h="2395" w="2772">
                <a:moveTo>
                  <a:pt x="1363" y="1"/>
                </a:moveTo>
                <a:cubicBezTo>
                  <a:pt x="935" y="1"/>
                  <a:pt x="505" y="221"/>
                  <a:pt x="287" y="673"/>
                </a:cubicBezTo>
                <a:cubicBezTo>
                  <a:pt x="0" y="1262"/>
                  <a:pt x="239" y="1979"/>
                  <a:pt x="844" y="2265"/>
                </a:cubicBezTo>
                <a:cubicBezTo>
                  <a:pt x="1022" y="2354"/>
                  <a:pt x="1203" y="2395"/>
                  <a:pt x="1378" y="2395"/>
                </a:cubicBezTo>
                <a:cubicBezTo>
                  <a:pt x="2138" y="2395"/>
                  <a:pt x="2771" y="1629"/>
                  <a:pt x="2499" y="801"/>
                </a:cubicBezTo>
                <a:cubicBezTo>
                  <a:pt x="2315" y="273"/>
                  <a:pt x="1840" y="1"/>
                  <a:pt x="1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1" name="Google Shape;531;p81"/>
          <p:cNvSpPr/>
          <p:nvPr/>
        </p:nvSpPr>
        <p:spPr>
          <a:xfrm rot="10800000">
            <a:off x="6585562" y="748944"/>
            <a:ext cx="358649" cy="380781"/>
          </a:xfrm>
          <a:custGeom>
            <a:rect b="b" l="l" r="r" t="t"/>
            <a:pathLst>
              <a:path extrusionOk="0" fill="none" h="4665" w="4394">
                <a:moveTo>
                  <a:pt x="446" y="1481"/>
                </a:moveTo>
                <a:cubicBezTo>
                  <a:pt x="1178" y="1"/>
                  <a:pt x="3327" y="128"/>
                  <a:pt x="3852" y="1688"/>
                </a:cubicBezTo>
                <a:cubicBezTo>
                  <a:pt x="4394" y="3248"/>
                  <a:pt x="2786" y="4665"/>
                  <a:pt x="1306" y="3948"/>
                </a:cubicBezTo>
                <a:cubicBezTo>
                  <a:pt x="382" y="3503"/>
                  <a:pt x="0" y="2388"/>
                  <a:pt x="446" y="1481"/>
                </a:cubicBezTo>
                <a:close/>
              </a:path>
            </a:pathLst>
          </a:custGeom>
          <a:solidFill>
            <a:schemeClr val="dk2"/>
          </a:solidFill>
          <a:ln cap="flat" cmpd="sng" w="28575">
            <a:solidFill>
              <a:schemeClr val="dk2"/>
            </a:solidFill>
            <a:prstDash val="solid"/>
            <a:miter lim="15917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2" name="Google Shape;532;p81"/>
          <p:cNvSpPr/>
          <p:nvPr/>
        </p:nvSpPr>
        <p:spPr>
          <a:xfrm rot="10800000">
            <a:off x="8364935" y="2466020"/>
            <a:ext cx="199045" cy="199097"/>
          </a:xfrm>
          <a:custGeom>
            <a:rect b="b" l="l" r="r" t="t"/>
            <a:pathLst>
              <a:path extrusionOk="0" h="3774" w="3773">
                <a:moveTo>
                  <a:pt x="1894" y="1"/>
                </a:moveTo>
                <a:lnTo>
                  <a:pt x="0" y="1879"/>
                </a:lnTo>
                <a:lnTo>
                  <a:pt x="1894" y="3773"/>
                </a:lnTo>
                <a:lnTo>
                  <a:pt x="3773" y="1879"/>
                </a:lnTo>
                <a:lnTo>
                  <a:pt x="189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3" name="Google Shape;533;p81"/>
          <p:cNvSpPr/>
          <p:nvPr/>
        </p:nvSpPr>
        <p:spPr>
          <a:xfrm rot="10800000">
            <a:off x="580020" y="2526131"/>
            <a:ext cx="341098" cy="339652"/>
          </a:xfrm>
          <a:custGeom>
            <a:rect b="b" l="l" r="r" t="t"/>
            <a:pathLst>
              <a:path extrusionOk="0" fill="none" h="3757" w="3773">
                <a:moveTo>
                  <a:pt x="3773" y="1879"/>
                </a:moveTo>
                <a:lnTo>
                  <a:pt x="1878" y="3757"/>
                </a:lnTo>
                <a:lnTo>
                  <a:pt x="0" y="1879"/>
                </a:lnTo>
                <a:lnTo>
                  <a:pt x="1878" y="0"/>
                </a:lnTo>
                <a:close/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15917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4" name="Google Shape;534;p81"/>
          <p:cNvSpPr/>
          <p:nvPr/>
        </p:nvSpPr>
        <p:spPr>
          <a:xfrm rot="10800000">
            <a:off x="4485523" y="1280800"/>
            <a:ext cx="244020" cy="244020"/>
          </a:xfrm>
          <a:custGeom>
            <a:rect b="b" l="l" r="r" t="t"/>
            <a:pathLst>
              <a:path extrusionOk="0" h="2229" w="2229">
                <a:moveTo>
                  <a:pt x="1114" y="0"/>
                </a:moveTo>
                <a:lnTo>
                  <a:pt x="0" y="1114"/>
                </a:lnTo>
                <a:lnTo>
                  <a:pt x="1114" y="2228"/>
                </a:lnTo>
                <a:lnTo>
                  <a:pt x="2228" y="1114"/>
                </a:lnTo>
                <a:lnTo>
                  <a:pt x="11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5" name="Google Shape;535;p81"/>
          <p:cNvSpPr txBox="1"/>
          <p:nvPr>
            <p:ph type="title"/>
          </p:nvPr>
        </p:nvSpPr>
        <p:spPr>
          <a:xfrm>
            <a:off x="715050" y="471814"/>
            <a:ext cx="7713900" cy="39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536" name="Google Shape;536;p81"/>
          <p:cNvSpPr txBox="1"/>
          <p:nvPr>
            <p:ph idx="1" type="subTitle"/>
          </p:nvPr>
        </p:nvSpPr>
        <p:spPr>
          <a:xfrm>
            <a:off x="715075" y="1817850"/>
            <a:ext cx="7713900" cy="21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400"/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grpSp>
        <p:nvGrpSpPr>
          <p:cNvPr id="537" name="Google Shape;537;p81"/>
          <p:cNvGrpSpPr/>
          <p:nvPr/>
        </p:nvGrpSpPr>
        <p:grpSpPr>
          <a:xfrm>
            <a:off x="7020444" y="4387793"/>
            <a:ext cx="2153521" cy="785375"/>
            <a:chOff x="2918906" y="3172692"/>
            <a:chExt cx="6233056" cy="1970828"/>
          </a:xfrm>
        </p:grpSpPr>
        <p:sp>
          <p:nvSpPr>
            <p:cNvPr id="538" name="Google Shape;538;p81"/>
            <p:cNvSpPr/>
            <p:nvPr/>
          </p:nvSpPr>
          <p:spPr>
            <a:xfrm>
              <a:off x="3508550" y="3397927"/>
              <a:ext cx="5643412" cy="1745592"/>
            </a:xfrm>
            <a:custGeom>
              <a:rect b="b" l="l" r="r" t="t"/>
              <a:pathLst>
                <a:path extrusionOk="0" h="35999" w="116383">
                  <a:moveTo>
                    <a:pt x="116382" y="0"/>
                  </a:moveTo>
                  <a:cubicBezTo>
                    <a:pt x="114870" y="113"/>
                    <a:pt x="113372" y="360"/>
                    <a:pt x="111915" y="740"/>
                  </a:cubicBezTo>
                  <a:cubicBezTo>
                    <a:pt x="104387" y="2702"/>
                    <a:pt x="97955" y="7673"/>
                    <a:pt x="90229" y="8808"/>
                  </a:cubicBezTo>
                  <a:cubicBezTo>
                    <a:pt x="89005" y="8988"/>
                    <a:pt x="87786" y="9067"/>
                    <a:pt x="86570" y="9067"/>
                  </a:cubicBezTo>
                  <a:cubicBezTo>
                    <a:pt x="77629" y="9067"/>
                    <a:pt x="68852" y="4767"/>
                    <a:pt x="59753" y="4381"/>
                  </a:cubicBezTo>
                  <a:cubicBezTo>
                    <a:pt x="59290" y="4361"/>
                    <a:pt x="58829" y="4352"/>
                    <a:pt x="58371" y="4352"/>
                  </a:cubicBezTo>
                  <a:cubicBezTo>
                    <a:pt x="45111" y="4352"/>
                    <a:pt x="33357" y="12414"/>
                    <a:pt x="23210" y="20447"/>
                  </a:cubicBezTo>
                  <a:cubicBezTo>
                    <a:pt x="19465" y="23409"/>
                    <a:pt x="15741" y="26401"/>
                    <a:pt x="11810" y="29149"/>
                  </a:cubicBezTo>
                  <a:cubicBezTo>
                    <a:pt x="8289" y="31616"/>
                    <a:pt x="4606" y="33910"/>
                    <a:pt x="635" y="35720"/>
                  </a:cubicBezTo>
                  <a:cubicBezTo>
                    <a:pt x="429" y="35814"/>
                    <a:pt x="215" y="35908"/>
                    <a:pt x="1" y="35999"/>
                  </a:cubicBezTo>
                  <a:lnTo>
                    <a:pt x="116382" y="35999"/>
                  </a:lnTo>
                  <a:lnTo>
                    <a:pt x="11638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9" name="Google Shape;539;p81"/>
            <p:cNvSpPr/>
            <p:nvPr/>
          </p:nvSpPr>
          <p:spPr>
            <a:xfrm>
              <a:off x="2918906" y="3172692"/>
              <a:ext cx="6228153" cy="1970828"/>
            </a:xfrm>
            <a:custGeom>
              <a:rect b="b" l="l" r="r" t="t"/>
              <a:pathLst>
                <a:path extrusionOk="0" h="40644" w="128442">
                  <a:moveTo>
                    <a:pt x="128441" y="1"/>
                  </a:moveTo>
                  <a:cubicBezTo>
                    <a:pt x="125131" y="777"/>
                    <a:pt x="121893" y="1835"/>
                    <a:pt x="118767" y="3094"/>
                  </a:cubicBezTo>
                  <a:cubicBezTo>
                    <a:pt x="113989" y="5015"/>
                    <a:pt x="109572" y="7840"/>
                    <a:pt x="104535" y="9204"/>
                  </a:cubicBezTo>
                  <a:cubicBezTo>
                    <a:pt x="102911" y="9643"/>
                    <a:pt x="101306" y="9828"/>
                    <a:pt x="99716" y="9828"/>
                  </a:cubicBezTo>
                  <a:cubicBezTo>
                    <a:pt x="95941" y="9828"/>
                    <a:pt x="92249" y="8786"/>
                    <a:pt x="88567" y="7641"/>
                  </a:cubicBezTo>
                  <a:cubicBezTo>
                    <a:pt x="83817" y="6158"/>
                    <a:pt x="79118" y="4986"/>
                    <a:pt x="74085" y="4711"/>
                  </a:cubicBezTo>
                  <a:cubicBezTo>
                    <a:pt x="73142" y="4660"/>
                    <a:pt x="72199" y="4635"/>
                    <a:pt x="71258" y="4635"/>
                  </a:cubicBezTo>
                  <a:cubicBezTo>
                    <a:pt x="62202" y="4635"/>
                    <a:pt x="53271" y="6942"/>
                    <a:pt x="45201" y="10686"/>
                  </a:cubicBezTo>
                  <a:cubicBezTo>
                    <a:pt x="36191" y="14867"/>
                    <a:pt x="28637" y="20774"/>
                    <a:pt x="21223" y="26978"/>
                  </a:cubicBezTo>
                  <a:cubicBezTo>
                    <a:pt x="14689" y="32439"/>
                    <a:pt x="7745" y="37112"/>
                    <a:pt x="0" y="40644"/>
                  </a:cubicBezTo>
                  <a:lnTo>
                    <a:pt x="1443" y="40644"/>
                  </a:lnTo>
                  <a:cubicBezTo>
                    <a:pt x="6843" y="38138"/>
                    <a:pt x="11922" y="35071"/>
                    <a:pt x="16589" y="31488"/>
                  </a:cubicBezTo>
                  <a:cubicBezTo>
                    <a:pt x="24718" y="25234"/>
                    <a:pt x="32009" y="18330"/>
                    <a:pt x="41209" y="13334"/>
                  </a:cubicBezTo>
                  <a:cubicBezTo>
                    <a:pt x="50318" y="8388"/>
                    <a:pt x="60643" y="5181"/>
                    <a:pt x="71290" y="5181"/>
                  </a:cubicBezTo>
                  <a:cubicBezTo>
                    <a:pt x="71408" y="5181"/>
                    <a:pt x="71526" y="5181"/>
                    <a:pt x="71645" y="5182"/>
                  </a:cubicBezTo>
                  <a:cubicBezTo>
                    <a:pt x="77236" y="5222"/>
                    <a:pt x="82508" y="6320"/>
                    <a:pt x="87769" y="7960"/>
                  </a:cubicBezTo>
                  <a:cubicBezTo>
                    <a:pt x="91552" y="9137"/>
                    <a:pt x="95409" y="10341"/>
                    <a:pt x="99406" y="10341"/>
                  </a:cubicBezTo>
                  <a:cubicBezTo>
                    <a:pt x="100099" y="10341"/>
                    <a:pt x="100795" y="10305"/>
                    <a:pt x="101497" y="10226"/>
                  </a:cubicBezTo>
                  <a:cubicBezTo>
                    <a:pt x="106744" y="9635"/>
                    <a:pt x="111261" y="6919"/>
                    <a:pt x="115885" y="4794"/>
                  </a:cubicBezTo>
                  <a:cubicBezTo>
                    <a:pt x="119928" y="2938"/>
                    <a:pt x="124122" y="1556"/>
                    <a:pt x="128441" y="476"/>
                  </a:cubicBezTo>
                  <a:lnTo>
                    <a:pt x="12844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40" name="Google Shape;540;p81"/>
          <p:cNvGrpSpPr/>
          <p:nvPr/>
        </p:nvGrpSpPr>
        <p:grpSpPr>
          <a:xfrm>
            <a:off x="-29593" y="-14801"/>
            <a:ext cx="1704994" cy="863379"/>
            <a:chOff x="0" y="0"/>
            <a:chExt cx="4110400" cy="2081433"/>
          </a:xfrm>
        </p:grpSpPr>
        <p:sp>
          <p:nvSpPr>
            <p:cNvPr id="541" name="Google Shape;541;p81"/>
            <p:cNvSpPr/>
            <p:nvPr/>
          </p:nvSpPr>
          <p:spPr>
            <a:xfrm>
              <a:off x="0" y="0"/>
              <a:ext cx="3927738" cy="1823224"/>
            </a:xfrm>
            <a:custGeom>
              <a:rect b="b" l="l" r="r" t="t"/>
              <a:pathLst>
                <a:path extrusionOk="0" h="37600" w="81001">
                  <a:moveTo>
                    <a:pt x="0" y="0"/>
                  </a:moveTo>
                  <a:lnTo>
                    <a:pt x="0" y="36376"/>
                  </a:lnTo>
                  <a:cubicBezTo>
                    <a:pt x="3199" y="37244"/>
                    <a:pt x="6695" y="37599"/>
                    <a:pt x="10044" y="37599"/>
                  </a:cubicBezTo>
                  <a:cubicBezTo>
                    <a:pt x="11787" y="37599"/>
                    <a:pt x="13491" y="37503"/>
                    <a:pt x="15091" y="37333"/>
                  </a:cubicBezTo>
                  <a:cubicBezTo>
                    <a:pt x="22554" y="36546"/>
                    <a:pt x="29715" y="33845"/>
                    <a:pt x="35908" y="29936"/>
                  </a:cubicBezTo>
                  <a:cubicBezTo>
                    <a:pt x="40052" y="27315"/>
                    <a:pt x="43812" y="24142"/>
                    <a:pt x="48269" y="21992"/>
                  </a:cubicBezTo>
                  <a:cubicBezTo>
                    <a:pt x="56768" y="17884"/>
                    <a:pt x="67464" y="17641"/>
                    <a:pt x="74626" y="11749"/>
                  </a:cubicBezTo>
                  <a:cubicBezTo>
                    <a:pt x="77602" y="9301"/>
                    <a:pt x="79731" y="5988"/>
                    <a:pt x="80619" y="2405"/>
                  </a:cubicBezTo>
                  <a:cubicBezTo>
                    <a:pt x="80815" y="1615"/>
                    <a:pt x="80949" y="813"/>
                    <a:pt x="810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2" name="Google Shape;542;p81"/>
            <p:cNvSpPr/>
            <p:nvPr/>
          </p:nvSpPr>
          <p:spPr>
            <a:xfrm>
              <a:off x="1600" y="0"/>
              <a:ext cx="4108800" cy="2081433"/>
            </a:xfrm>
            <a:custGeom>
              <a:rect b="b" l="l" r="r" t="t"/>
              <a:pathLst>
                <a:path extrusionOk="0" h="42925" w="84735">
                  <a:moveTo>
                    <a:pt x="84368" y="0"/>
                  </a:moveTo>
                  <a:cubicBezTo>
                    <a:pt x="83487" y="6317"/>
                    <a:pt x="81163" y="12300"/>
                    <a:pt x="75126" y="16126"/>
                  </a:cubicBezTo>
                  <a:cubicBezTo>
                    <a:pt x="68940" y="20045"/>
                    <a:pt x="61409" y="21180"/>
                    <a:pt x="54382" y="23218"/>
                  </a:cubicBezTo>
                  <a:cubicBezTo>
                    <a:pt x="50952" y="24214"/>
                    <a:pt x="47546" y="25444"/>
                    <a:pt x="44549" y="27300"/>
                  </a:cubicBezTo>
                  <a:cubicBezTo>
                    <a:pt x="41463" y="29211"/>
                    <a:pt x="38964" y="31768"/>
                    <a:pt x="36154" y="33979"/>
                  </a:cubicBezTo>
                  <a:cubicBezTo>
                    <a:pt x="30784" y="38193"/>
                    <a:pt x="24087" y="40945"/>
                    <a:pt x="17132" y="41978"/>
                  </a:cubicBezTo>
                  <a:cubicBezTo>
                    <a:pt x="14971" y="42301"/>
                    <a:pt x="12798" y="42461"/>
                    <a:pt x="10633" y="42461"/>
                  </a:cubicBezTo>
                  <a:cubicBezTo>
                    <a:pt x="7039" y="42461"/>
                    <a:pt x="3467" y="42021"/>
                    <a:pt x="0" y="41159"/>
                  </a:cubicBezTo>
                  <a:lnTo>
                    <a:pt x="0" y="41714"/>
                  </a:lnTo>
                  <a:cubicBezTo>
                    <a:pt x="3338" y="42526"/>
                    <a:pt x="6798" y="42925"/>
                    <a:pt x="10266" y="42925"/>
                  </a:cubicBezTo>
                  <a:cubicBezTo>
                    <a:pt x="18388" y="42925"/>
                    <a:pt x="26546" y="40738"/>
                    <a:pt x="33231" y="36565"/>
                  </a:cubicBezTo>
                  <a:cubicBezTo>
                    <a:pt x="36361" y="34618"/>
                    <a:pt x="38936" y="32120"/>
                    <a:pt x="41749" y="29832"/>
                  </a:cubicBezTo>
                  <a:cubicBezTo>
                    <a:pt x="45215" y="27017"/>
                    <a:pt x="49186" y="25198"/>
                    <a:pt x="53559" y="23885"/>
                  </a:cubicBezTo>
                  <a:cubicBezTo>
                    <a:pt x="60894" y="21684"/>
                    <a:pt x="68929" y="20701"/>
                    <a:pt x="75394" y="16550"/>
                  </a:cubicBezTo>
                  <a:cubicBezTo>
                    <a:pt x="81449" y="12662"/>
                    <a:pt x="84100" y="6484"/>
                    <a:pt x="847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">
  <p:cSld name="TITLE_1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55"/>
          <p:cNvSpPr txBox="1"/>
          <p:nvPr>
            <p:ph type="ctrTitle"/>
          </p:nvPr>
        </p:nvSpPr>
        <p:spPr>
          <a:xfrm>
            <a:off x="715050" y="426149"/>
            <a:ext cx="7713900" cy="48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Staatliches"/>
              <a:buNone/>
              <a:defRPr sz="30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2" name="Google Shape;42;p55"/>
          <p:cNvSpPr txBox="1"/>
          <p:nvPr>
            <p:ph idx="1" type="subTitle"/>
          </p:nvPr>
        </p:nvSpPr>
        <p:spPr>
          <a:xfrm>
            <a:off x="914500" y="2021950"/>
            <a:ext cx="2220600" cy="6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55"/>
          <p:cNvSpPr txBox="1"/>
          <p:nvPr>
            <p:ph idx="2" type="title"/>
          </p:nvPr>
        </p:nvSpPr>
        <p:spPr>
          <a:xfrm>
            <a:off x="3456000" y="1532952"/>
            <a:ext cx="2219100" cy="48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4" name="Google Shape;44;p55"/>
          <p:cNvSpPr txBox="1"/>
          <p:nvPr>
            <p:ph idx="3" type="subTitle"/>
          </p:nvPr>
        </p:nvSpPr>
        <p:spPr>
          <a:xfrm>
            <a:off x="3456000" y="2021950"/>
            <a:ext cx="2219100" cy="6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55"/>
          <p:cNvSpPr txBox="1"/>
          <p:nvPr>
            <p:ph idx="4" type="title"/>
          </p:nvPr>
        </p:nvSpPr>
        <p:spPr>
          <a:xfrm>
            <a:off x="6008900" y="1532952"/>
            <a:ext cx="2219100" cy="48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6" name="Google Shape;46;p55"/>
          <p:cNvSpPr txBox="1"/>
          <p:nvPr>
            <p:ph idx="5" type="subTitle"/>
          </p:nvPr>
        </p:nvSpPr>
        <p:spPr>
          <a:xfrm>
            <a:off x="6008900" y="2021950"/>
            <a:ext cx="2219100" cy="6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55"/>
          <p:cNvSpPr txBox="1"/>
          <p:nvPr>
            <p:ph idx="6" type="title"/>
          </p:nvPr>
        </p:nvSpPr>
        <p:spPr>
          <a:xfrm>
            <a:off x="914500" y="3322452"/>
            <a:ext cx="2220600" cy="48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8" name="Google Shape;48;p55"/>
          <p:cNvSpPr txBox="1"/>
          <p:nvPr>
            <p:ph idx="7" type="subTitle"/>
          </p:nvPr>
        </p:nvSpPr>
        <p:spPr>
          <a:xfrm>
            <a:off x="914500" y="3811450"/>
            <a:ext cx="2220600" cy="6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55"/>
          <p:cNvSpPr txBox="1"/>
          <p:nvPr>
            <p:ph idx="8" type="title"/>
          </p:nvPr>
        </p:nvSpPr>
        <p:spPr>
          <a:xfrm>
            <a:off x="3456000" y="3322452"/>
            <a:ext cx="2219100" cy="48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50" name="Google Shape;50;p55"/>
          <p:cNvSpPr txBox="1"/>
          <p:nvPr>
            <p:ph idx="9" type="subTitle"/>
          </p:nvPr>
        </p:nvSpPr>
        <p:spPr>
          <a:xfrm>
            <a:off x="3456000" y="3811450"/>
            <a:ext cx="2219100" cy="6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55"/>
          <p:cNvSpPr txBox="1"/>
          <p:nvPr>
            <p:ph idx="13" type="title"/>
          </p:nvPr>
        </p:nvSpPr>
        <p:spPr>
          <a:xfrm>
            <a:off x="6008900" y="3322452"/>
            <a:ext cx="2219100" cy="48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52" name="Google Shape;52;p55"/>
          <p:cNvSpPr txBox="1"/>
          <p:nvPr>
            <p:ph idx="14" type="subTitle"/>
          </p:nvPr>
        </p:nvSpPr>
        <p:spPr>
          <a:xfrm>
            <a:off x="6008900" y="3811450"/>
            <a:ext cx="2219100" cy="6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55"/>
          <p:cNvSpPr txBox="1"/>
          <p:nvPr>
            <p:ph idx="15" type="title"/>
          </p:nvPr>
        </p:nvSpPr>
        <p:spPr>
          <a:xfrm>
            <a:off x="914500" y="1532952"/>
            <a:ext cx="2220600" cy="48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54" name="Google Shape;54;p55"/>
          <p:cNvSpPr txBox="1"/>
          <p:nvPr>
            <p:ph idx="16" type="title"/>
          </p:nvPr>
        </p:nvSpPr>
        <p:spPr>
          <a:xfrm>
            <a:off x="914500" y="1228502"/>
            <a:ext cx="783600" cy="38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0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55" name="Google Shape;55;p55"/>
          <p:cNvSpPr txBox="1"/>
          <p:nvPr>
            <p:ph idx="17" type="title"/>
          </p:nvPr>
        </p:nvSpPr>
        <p:spPr>
          <a:xfrm>
            <a:off x="3456000" y="1228502"/>
            <a:ext cx="783600" cy="38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0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56" name="Google Shape;56;p55"/>
          <p:cNvSpPr txBox="1"/>
          <p:nvPr>
            <p:ph idx="18" type="title"/>
          </p:nvPr>
        </p:nvSpPr>
        <p:spPr>
          <a:xfrm>
            <a:off x="6008900" y="1228502"/>
            <a:ext cx="783600" cy="38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0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57" name="Google Shape;57;p55"/>
          <p:cNvSpPr txBox="1"/>
          <p:nvPr>
            <p:ph idx="19" type="title"/>
          </p:nvPr>
        </p:nvSpPr>
        <p:spPr>
          <a:xfrm>
            <a:off x="3456000" y="3017950"/>
            <a:ext cx="783600" cy="38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0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58" name="Google Shape;58;p55"/>
          <p:cNvSpPr txBox="1"/>
          <p:nvPr>
            <p:ph idx="20" type="title"/>
          </p:nvPr>
        </p:nvSpPr>
        <p:spPr>
          <a:xfrm>
            <a:off x="914500" y="3017950"/>
            <a:ext cx="783600" cy="38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0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59" name="Google Shape;59;p55"/>
          <p:cNvSpPr txBox="1"/>
          <p:nvPr>
            <p:ph idx="21" type="title"/>
          </p:nvPr>
        </p:nvSpPr>
        <p:spPr>
          <a:xfrm>
            <a:off x="6008900" y="3017950"/>
            <a:ext cx="783600" cy="38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0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60" name="Google Shape;60;p55"/>
          <p:cNvSpPr/>
          <p:nvPr/>
        </p:nvSpPr>
        <p:spPr>
          <a:xfrm>
            <a:off x="8608274" y="2437604"/>
            <a:ext cx="373542" cy="370655"/>
          </a:xfrm>
          <a:custGeom>
            <a:rect b="b" l="l" r="r" t="t"/>
            <a:pathLst>
              <a:path extrusionOk="0" h="2054" w="2070">
                <a:moveTo>
                  <a:pt x="1035" y="0"/>
                </a:moveTo>
                <a:lnTo>
                  <a:pt x="0" y="1035"/>
                </a:lnTo>
                <a:lnTo>
                  <a:pt x="1035" y="2054"/>
                </a:lnTo>
                <a:lnTo>
                  <a:pt x="2070" y="1035"/>
                </a:lnTo>
                <a:lnTo>
                  <a:pt x="103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61;p55"/>
          <p:cNvSpPr/>
          <p:nvPr/>
        </p:nvSpPr>
        <p:spPr>
          <a:xfrm>
            <a:off x="2826477" y="4723509"/>
            <a:ext cx="308625" cy="308625"/>
          </a:xfrm>
          <a:custGeom>
            <a:rect b="b" l="l" r="r" t="t"/>
            <a:pathLst>
              <a:path extrusionOk="0" fill="none" h="1068" w="1068">
                <a:moveTo>
                  <a:pt x="1067" y="462"/>
                </a:moveTo>
                <a:cubicBezTo>
                  <a:pt x="1067" y="860"/>
                  <a:pt x="574" y="1067"/>
                  <a:pt x="287" y="781"/>
                </a:cubicBezTo>
                <a:cubicBezTo>
                  <a:pt x="1" y="494"/>
                  <a:pt x="208" y="1"/>
                  <a:pt x="606" y="1"/>
                </a:cubicBezTo>
                <a:cubicBezTo>
                  <a:pt x="860" y="1"/>
                  <a:pt x="1067" y="208"/>
                  <a:pt x="1067" y="462"/>
                </a:cubicBezTo>
                <a:close/>
              </a:path>
            </a:pathLst>
          </a:custGeom>
          <a:noFill/>
          <a:ln cap="flat" cmpd="sng" w="28575">
            <a:solidFill>
              <a:schemeClr val="accent1"/>
            </a:solidFill>
            <a:prstDash val="solid"/>
            <a:miter lim="15917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62;p55"/>
          <p:cNvSpPr/>
          <p:nvPr/>
        </p:nvSpPr>
        <p:spPr>
          <a:xfrm>
            <a:off x="6593448" y="177723"/>
            <a:ext cx="199045" cy="198201"/>
          </a:xfrm>
          <a:custGeom>
            <a:rect b="b" l="l" r="r" t="t"/>
            <a:pathLst>
              <a:path extrusionOk="0" h="3757" w="3773">
                <a:moveTo>
                  <a:pt x="1878" y="0"/>
                </a:moveTo>
                <a:lnTo>
                  <a:pt x="0" y="1878"/>
                </a:lnTo>
                <a:lnTo>
                  <a:pt x="1878" y="3757"/>
                </a:lnTo>
                <a:lnTo>
                  <a:pt x="3773" y="1878"/>
                </a:lnTo>
                <a:lnTo>
                  <a:pt x="1878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55"/>
          <p:cNvSpPr/>
          <p:nvPr/>
        </p:nvSpPr>
        <p:spPr>
          <a:xfrm>
            <a:off x="5708905" y="4723498"/>
            <a:ext cx="146237" cy="126348"/>
          </a:xfrm>
          <a:custGeom>
            <a:rect b="b" l="l" r="r" t="t"/>
            <a:pathLst>
              <a:path extrusionOk="0" h="2395" w="2772">
                <a:moveTo>
                  <a:pt x="1363" y="1"/>
                </a:moveTo>
                <a:cubicBezTo>
                  <a:pt x="935" y="1"/>
                  <a:pt x="505" y="221"/>
                  <a:pt x="287" y="673"/>
                </a:cubicBezTo>
                <a:cubicBezTo>
                  <a:pt x="0" y="1262"/>
                  <a:pt x="239" y="1979"/>
                  <a:pt x="844" y="2265"/>
                </a:cubicBezTo>
                <a:cubicBezTo>
                  <a:pt x="1022" y="2354"/>
                  <a:pt x="1203" y="2395"/>
                  <a:pt x="1378" y="2395"/>
                </a:cubicBezTo>
                <a:cubicBezTo>
                  <a:pt x="2138" y="2395"/>
                  <a:pt x="2771" y="1629"/>
                  <a:pt x="2499" y="801"/>
                </a:cubicBezTo>
                <a:cubicBezTo>
                  <a:pt x="2315" y="273"/>
                  <a:pt x="1840" y="1"/>
                  <a:pt x="1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55"/>
          <p:cNvSpPr/>
          <p:nvPr/>
        </p:nvSpPr>
        <p:spPr>
          <a:xfrm>
            <a:off x="8428949" y="4469933"/>
            <a:ext cx="358649" cy="380781"/>
          </a:xfrm>
          <a:custGeom>
            <a:rect b="b" l="l" r="r" t="t"/>
            <a:pathLst>
              <a:path extrusionOk="0" fill="none" h="4665" w="4394">
                <a:moveTo>
                  <a:pt x="446" y="1481"/>
                </a:moveTo>
                <a:cubicBezTo>
                  <a:pt x="1178" y="1"/>
                  <a:pt x="3327" y="128"/>
                  <a:pt x="3852" y="1688"/>
                </a:cubicBezTo>
                <a:cubicBezTo>
                  <a:pt x="4394" y="3248"/>
                  <a:pt x="2786" y="4665"/>
                  <a:pt x="1306" y="3948"/>
                </a:cubicBezTo>
                <a:cubicBezTo>
                  <a:pt x="382" y="3503"/>
                  <a:pt x="0" y="2388"/>
                  <a:pt x="446" y="1481"/>
                </a:cubicBezTo>
                <a:close/>
              </a:path>
            </a:pathLst>
          </a:custGeom>
          <a:noFill/>
          <a:ln cap="flat" cmpd="sng" w="28575">
            <a:solidFill>
              <a:schemeClr val="dk2"/>
            </a:solidFill>
            <a:prstDash val="solid"/>
            <a:miter lim="15917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55"/>
          <p:cNvSpPr/>
          <p:nvPr/>
        </p:nvSpPr>
        <p:spPr>
          <a:xfrm>
            <a:off x="323568" y="1797440"/>
            <a:ext cx="199045" cy="199097"/>
          </a:xfrm>
          <a:custGeom>
            <a:rect b="b" l="l" r="r" t="t"/>
            <a:pathLst>
              <a:path extrusionOk="0" h="3774" w="3773">
                <a:moveTo>
                  <a:pt x="1894" y="1"/>
                </a:moveTo>
                <a:lnTo>
                  <a:pt x="0" y="1879"/>
                </a:lnTo>
                <a:lnTo>
                  <a:pt x="1894" y="3773"/>
                </a:lnTo>
                <a:lnTo>
                  <a:pt x="3773" y="1879"/>
                </a:lnTo>
                <a:lnTo>
                  <a:pt x="189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55"/>
          <p:cNvSpPr/>
          <p:nvPr/>
        </p:nvSpPr>
        <p:spPr>
          <a:xfrm>
            <a:off x="1642792" y="397787"/>
            <a:ext cx="341098" cy="339652"/>
          </a:xfrm>
          <a:custGeom>
            <a:rect b="b" l="l" r="r" t="t"/>
            <a:pathLst>
              <a:path extrusionOk="0" fill="none" h="3757" w="3773">
                <a:moveTo>
                  <a:pt x="3773" y="1879"/>
                </a:moveTo>
                <a:lnTo>
                  <a:pt x="1878" y="3757"/>
                </a:lnTo>
                <a:lnTo>
                  <a:pt x="0" y="1879"/>
                </a:lnTo>
                <a:lnTo>
                  <a:pt x="1878" y="0"/>
                </a:lnTo>
                <a:close/>
              </a:path>
            </a:pathLst>
          </a:custGeom>
          <a:noFill/>
          <a:ln cap="flat" cmpd="sng" w="28575">
            <a:solidFill>
              <a:schemeClr val="accent1"/>
            </a:solidFill>
            <a:prstDash val="solid"/>
            <a:miter lim="15917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7" name="Google Shape;67;p55"/>
          <p:cNvGrpSpPr/>
          <p:nvPr/>
        </p:nvGrpSpPr>
        <p:grpSpPr>
          <a:xfrm flipH="1" rot="10800000">
            <a:off x="-10350" y="4643689"/>
            <a:ext cx="1337524" cy="538259"/>
            <a:chOff x="0" y="0"/>
            <a:chExt cx="4110400" cy="2081433"/>
          </a:xfrm>
        </p:grpSpPr>
        <p:sp>
          <p:nvSpPr>
            <p:cNvPr id="68" name="Google Shape;68;p55"/>
            <p:cNvSpPr/>
            <p:nvPr/>
          </p:nvSpPr>
          <p:spPr>
            <a:xfrm>
              <a:off x="0" y="0"/>
              <a:ext cx="3927738" cy="1823224"/>
            </a:xfrm>
            <a:custGeom>
              <a:rect b="b" l="l" r="r" t="t"/>
              <a:pathLst>
                <a:path extrusionOk="0" h="37600" w="81001">
                  <a:moveTo>
                    <a:pt x="0" y="0"/>
                  </a:moveTo>
                  <a:lnTo>
                    <a:pt x="0" y="36376"/>
                  </a:lnTo>
                  <a:cubicBezTo>
                    <a:pt x="3199" y="37244"/>
                    <a:pt x="6695" y="37599"/>
                    <a:pt x="10044" y="37599"/>
                  </a:cubicBezTo>
                  <a:cubicBezTo>
                    <a:pt x="11787" y="37599"/>
                    <a:pt x="13491" y="37503"/>
                    <a:pt x="15091" y="37333"/>
                  </a:cubicBezTo>
                  <a:cubicBezTo>
                    <a:pt x="22554" y="36546"/>
                    <a:pt x="29715" y="33845"/>
                    <a:pt x="35908" y="29936"/>
                  </a:cubicBezTo>
                  <a:cubicBezTo>
                    <a:pt x="40052" y="27315"/>
                    <a:pt x="43812" y="24142"/>
                    <a:pt x="48269" y="21992"/>
                  </a:cubicBezTo>
                  <a:cubicBezTo>
                    <a:pt x="56768" y="17884"/>
                    <a:pt x="67464" y="17641"/>
                    <a:pt x="74626" y="11749"/>
                  </a:cubicBezTo>
                  <a:cubicBezTo>
                    <a:pt x="77602" y="9301"/>
                    <a:pt x="79731" y="5988"/>
                    <a:pt x="80619" y="2405"/>
                  </a:cubicBezTo>
                  <a:cubicBezTo>
                    <a:pt x="80815" y="1615"/>
                    <a:pt x="80949" y="813"/>
                    <a:pt x="810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69;p55"/>
            <p:cNvSpPr/>
            <p:nvPr/>
          </p:nvSpPr>
          <p:spPr>
            <a:xfrm>
              <a:off x="1600" y="0"/>
              <a:ext cx="4108800" cy="2081433"/>
            </a:xfrm>
            <a:custGeom>
              <a:rect b="b" l="l" r="r" t="t"/>
              <a:pathLst>
                <a:path extrusionOk="0" h="42925" w="84735">
                  <a:moveTo>
                    <a:pt x="84368" y="0"/>
                  </a:moveTo>
                  <a:cubicBezTo>
                    <a:pt x="83487" y="6317"/>
                    <a:pt x="81163" y="12300"/>
                    <a:pt x="75126" y="16126"/>
                  </a:cubicBezTo>
                  <a:cubicBezTo>
                    <a:pt x="68940" y="20045"/>
                    <a:pt x="61409" y="21180"/>
                    <a:pt x="54382" y="23218"/>
                  </a:cubicBezTo>
                  <a:cubicBezTo>
                    <a:pt x="50952" y="24214"/>
                    <a:pt x="47546" y="25444"/>
                    <a:pt x="44549" y="27300"/>
                  </a:cubicBezTo>
                  <a:cubicBezTo>
                    <a:pt x="41463" y="29211"/>
                    <a:pt x="38964" y="31768"/>
                    <a:pt x="36154" y="33979"/>
                  </a:cubicBezTo>
                  <a:cubicBezTo>
                    <a:pt x="30784" y="38193"/>
                    <a:pt x="24087" y="40945"/>
                    <a:pt x="17132" y="41978"/>
                  </a:cubicBezTo>
                  <a:cubicBezTo>
                    <a:pt x="14971" y="42301"/>
                    <a:pt x="12798" y="42461"/>
                    <a:pt x="10633" y="42461"/>
                  </a:cubicBezTo>
                  <a:cubicBezTo>
                    <a:pt x="7039" y="42461"/>
                    <a:pt x="3467" y="42021"/>
                    <a:pt x="0" y="41159"/>
                  </a:cubicBezTo>
                  <a:lnTo>
                    <a:pt x="0" y="41714"/>
                  </a:lnTo>
                  <a:cubicBezTo>
                    <a:pt x="3338" y="42526"/>
                    <a:pt x="6798" y="42925"/>
                    <a:pt x="10266" y="42925"/>
                  </a:cubicBezTo>
                  <a:cubicBezTo>
                    <a:pt x="18388" y="42925"/>
                    <a:pt x="26546" y="40738"/>
                    <a:pt x="33231" y="36565"/>
                  </a:cubicBezTo>
                  <a:cubicBezTo>
                    <a:pt x="36361" y="34618"/>
                    <a:pt x="38936" y="32120"/>
                    <a:pt x="41749" y="29832"/>
                  </a:cubicBezTo>
                  <a:cubicBezTo>
                    <a:pt x="45215" y="27017"/>
                    <a:pt x="49186" y="25198"/>
                    <a:pt x="53559" y="23885"/>
                  </a:cubicBezTo>
                  <a:cubicBezTo>
                    <a:pt x="60894" y="21684"/>
                    <a:pt x="68929" y="20701"/>
                    <a:pt x="75394" y="16550"/>
                  </a:cubicBezTo>
                  <a:cubicBezTo>
                    <a:pt x="81449" y="12662"/>
                    <a:pt x="84100" y="6484"/>
                    <a:pt x="847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0" name="Google Shape;70;p55"/>
          <p:cNvGrpSpPr/>
          <p:nvPr/>
        </p:nvGrpSpPr>
        <p:grpSpPr>
          <a:xfrm flipH="1">
            <a:off x="7739484" y="-29603"/>
            <a:ext cx="1434119" cy="538259"/>
            <a:chOff x="0" y="0"/>
            <a:chExt cx="4110400" cy="2081433"/>
          </a:xfrm>
        </p:grpSpPr>
        <p:sp>
          <p:nvSpPr>
            <p:cNvPr id="71" name="Google Shape;71;p55"/>
            <p:cNvSpPr/>
            <p:nvPr/>
          </p:nvSpPr>
          <p:spPr>
            <a:xfrm>
              <a:off x="0" y="0"/>
              <a:ext cx="3927738" cy="1823224"/>
            </a:xfrm>
            <a:custGeom>
              <a:rect b="b" l="l" r="r" t="t"/>
              <a:pathLst>
                <a:path extrusionOk="0" h="37600" w="81001">
                  <a:moveTo>
                    <a:pt x="0" y="0"/>
                  </a:moveTo>
                  <a:lnTo>
                    <a:pt x="0" y="36376"/>
                  </a:lnTo>
                  <a:cubicBezTo>
                    <a:pt x="3199" y="37244"/>
                    <a:pt x="6695" y="37599"/>
                    <a:pt x="10044" y="37599"/>
                  </a:cubicBezTo>
                  <a:cubicBezTo>
                    <a:pt x="11787" y="37599"/>
                    <a:pt x="13491" y="37503"/>
                    <a:pt x="15091" y="37333"/>
                  </a:cubicBezTo>
                  <a:cubicBezTo>
                    <a:pt x="22554" y="36546"/>
                    <a:pt x="29715" y="33845"/>
                    <a:pt x="35908" y="29936"/>
                  </a:cubicBezTo>
                  <a:cubicBezTo>
                    <a:pt x="40052" y="27315"/>
                    <a:pt x="43812" y="24142"/>
                    <a:pt x="48269" y="21992"/>
                  </a:cubicBezTo>
                  <a:cubicBezTo>
                    <a:pt x="56768" y="17884"/>
                    <a:pt x="67464" y="17641"/>
                    <a:pt x="74626" y="11749"/>
                  </a:cubicBezTo>
                  <a:cubicBezTo>
                    <a:pt x="77602" y="9301"/>
                    <a:pt x="79731" y="5988"/>
                    <a:pt x="80619" y="2405"/>
                  </a:cubicBezTo>
                  <a:cubicBezTo>
                    <a:pt x="80815" y="1615"/>
                    <a:pt x="80949" y="813"/>
                    <a:pt x="810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72;p55"/>
            <p:cNvSpPr/>
            <p:nvPr/>
          </p:nvSpPr>
          <p:spPr>
            <a:xfrm>
              <a:off x="1600" y="0"/>
              <a:ext cx="4108800" cy="2081433"/>
            </a:xfrm>
            <a:custGeom>
              <a:rect b="b" l="l" r="r" t="t"/>
              <a:pathLst>
                <a:path extrusionOk="0" h="42925" w="84735">
                  <a:moveTo>
                    <a:pt x="84368" y="0"/>
                  </a:moveTo>
                  <a:cubicBezTo>
                    <a:pt x="83487" y="6317"/>
                    <a:pt x="81163" y="12300"/>
                    <a:pt x="75126" y="16126"/>
                  </a:cubicBezTo>
                  <a:cubicBezTo>
                    <a:pt x="68940" y="20045"/>
                    <a:pt x="61409" y="21180"/>
                    <a:pt x="54382" y="23218"/>
                  </a:cubicBezTo>
                  <a:cubicBezTo>
                    <a:pt x="50952" y="24214"/>
                    <a:pt x="47546" y="25444"/>
                    <a:pt x="44549" y="27300"/>
                  </a:cubicBezTo>
                  <a:cubicBezTo>
                    <a:pt x="41463" y="29211"/>
                    <a:pt x="38964" y="31768"/>
                    <a:pt x="36154" y="33979"/>
                  </a:cubicBezTo>
                  <a:cubicBezTo>
                    <a:pt x="30784" y="38193"/>
                    <a:pt x="24087" y="40945"/>
                    <a:pt x="17132" y="41978"/>
                  </a:cubicBezTo>
                  <a:cubicBezTo>
                    <a:pt x="14971" y="42301"/>
                    <a:pt x="12798" y="42461"/>
                    <a:pt x="10633" y="42461"/>
                  </a:cubicBezTo>
                  <a:cubicBezTo>
                    <a:pt x="7039" y="42461"/>
                    <a:pt x="3467" y="42021"/>
                    <a:pt x="0" y="41159"/>
                  </a:cubicBezTo>
                  <a:lnTo>
                    <a:pt x="0" y="41714"/>
                  </a:lnTo>
                  <a:cubicBezTo>
                    <a:pt x="3338" y="42526"/>
                    <a:pt x="6798" y="42925"/>
                    <a:pt x="10266" y="42925"/>
                  </a:cubicBezTo>
                  <a:cubicBezTo>
                    <a:pt x="18388" y="42925"/>
                    <a:pt x="26546" y="40738"/>
                    <a:pt x="33231" y="36565"/>
                  </a:cubicBezTo>
                  <a:cubicBezTo>
                    <a:pt x="36361" y="34618"/>
                    <a:pt x="38936" y="32120"/>
                    <a:pt x="41749" y="29832"/>
                  </a:cubicBezTo>
                  <a:cubicBezTo>
                    <a:pt x="45215" y="27017"/>
                    <a:pt x="49186" y="25198"/>
                    <a:pt x="53559" y="23885"/>
                  </a:cubicBezTo>
                  <a:cubicBezTo>
                    <a:pt x="60894" y="21684"/>
                    <a:pt x="68929" y="20701"/>
                    <a:pt x="75394" y="16550"/>
                  </a:cubicBezTo>
                  <a:cubicBezTo>
                    <a:pt x="81449" y="12662"/>
                    <a:pt x="84100" y="6484"/>
                    <a:pt x="847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5"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82"/>
          <p:cNvSpPr/>
          <p:nvPr/>
        </p:nvSpPr>
        <p:spPr>
          <a:xfrm rot="5400000">
            <a:off x="6178329" y="1553713"/>
            <a:ext cx="232341" cy="219960"/>
          </a:xfrm>
          <a:prstGeom prst="flowChartExtra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5" name="Google Shape;545;p82"/>
          <p:cNvSpPr/>
          <p:nvPr/>
        </p:nvSpPr>
        <p:spPr>
          <a:xfrm>
            <a:off x="1987715" y="885100"/>
            <a:ext cx="198201" cy="199045"/>
          </a:xfrm>
          <a:custGeom>
            <a:rect b="b" l="l" r="r" t="t"/>
            <a:pathLst>
              <a:path extrusionOk="0" fill="none" h="3773" w="3757">
                <a:moveTo>
                  <a:pt x="3757" y="1879"/>
                </a:moveTo>
                <a:lnTo>
                  <a:pt x="1879" y="3773"/>
                </a:lnTo>
                <a:lnTo>
                  <a:pt x="0" y="1879"/>
                </a:lnTo>
                <a:lnTo>
                  <a:pt x="1879" y="0"/>
                </a:lnTo>
                <a:close/>
              </a:path>
            </a:pathLst>
          </a:custGeom>
          <a:noFill/>
          <a:ln cap="flat" cmpd="sng" w="28575">
            <a:solidFill>
              <a:schemeClr val="accent2"/>
            </a:solidFill>
            <a:prstDash val="solid"/>
            <a:miter lim="15917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6" name="Google Shape;546;p82"/>
          <p:cNvSpPr/>
          <p:nvPr/>
        </p:nvSpPr>
        <p:spPr>
          <a:xfrm>
            <a:off x="8329426" y="439198"/>
            <a:ext cx="199045" cy="198201"/>
          </a:xfrm>
          <a:custGeom>
            <a:rect b="b" l="l" r="r" t="t"/>
            <a:pathLst>
              <a:path extrusionOk="0" h="3757" w="3773">
                <a:moveTo>
                  <a:pt x="1878" y="0"/>
                </a:moveTo>
                <a:lnTo>
                  <a:pt x="0" y="1878"/>
                </a:lnTo>
                <a:lnTo>
                  <a:pt x="1878" y="3757"/>
                </a:lnTo>
                <a:lnTo>
                  <a:pt x="3773" y="1878"/>
                </a:lnTo>
                <a:lnTo>
                  <a:pt x="187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7" name="Google Shape;547;p82"/>
          <p:cNvSpPr/>
          <p:nvPr/>
        </p:nvSpPr>
        <p:spPr>
          <a:xfrm>
            <a:off x="6901470" y="4811198"/>
            <a:ext cx="146237" cy="126348"/>
          </a:xfrm>
          <a:custGeom>
            <a:rect b="b" l="l" r="r" t="t"/>
            <a:pathLst>
              <a:path extrusionOk="0" h="2395" w="2772">
                <a:moveTo>
                  <a:pt x="1363" y="1"/>
                </a:moveTo>
                <a:cubicBezTo>
                  <a:pt x="935" y="1"/>
                  <a:pt x="505" y="221"/>
                  <a:pt x="287" y="673"/>
                </a:cubicBezTo>
                <a:cubicBezTo>
                  <a:pt x="0" y="1262"/>
                  <a:pt x="239" y="1979"/>
                  <a:pt x="844" y="2265"/>
                </a:cubicBezTo>
                <a:cubicBezTo>
                  <a:pt x="1022" y="2354"/>
                  <a:pt x="1203" y="2395"/>
                  <a:pt x="1378" y="2395"/>
                </a:cubicBezTo>
                <a:cubicBezTo>
                  <a:pt x="2138" y="2395"/>
                  <a:pt x="2771" y="1629"/>
                  <a:pt x="2499" y="801"/>
                </a:cubicBezTo>
                <a:cubicBezTo>
                  <a:pt x="2315" y="273"/>
                  <a:pt x="1840" y="1"/>
                  <a:pt x="1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8" name="Google Shape;548;p82"/>
          <p:cNvSpPr/>
          <p:nvPr/>
        </p:nvSpPr>
        <p:spPr>
          <a:xfrm flipH="1">
            <a:off x="8528465" y="933431"/>
            <a:ext cx="426350" cy="452657"/>
          </a:xfrm>
          <a:custGeom>
            <a:rect b="b" l="l" r="r" t="t"/>
            <a:pathLst>
              <a:path extrusionOk="0" fill="none" h="4665" w="4394">
                <a:moveTo>
                  <a:pt x="446" y="1481"/>
                </a:moveTo>
                <a:cubicBezTo>
                  <a:pt x="1178" y="1"/>
                  <a:pt x="3327" y="128"/>
                  <a:pt x="3852" y="1688"/>
                </a:cubicBezTo>
                <a:cubicBezTo>
                  <a:pt x="4394" y="3248"/>
                  <a:pt x="2786" y="4665"/>
                  <a:pt x="1306" y="3948"/>
                </a:cubicBezTo>
                <a:cubicBezTo>
                  <a:pt x="382" y="3503"/>
                  <a:pt x="0" y="2388"/>
                  <a:pt x="446" y="1481"/>
                </a:cubicBezTo>
                <a:close/>
              </a:path>
            </a:pathLst>
          </a:custGeom>
          <a:solidFill>
            <a:schemeClr val="dk2"/>
          </a:solidFill>
          <a:ln cap="flat" cmpd="sng" w="28575">
            <a:solidFill>
              <a:schemeClr val="dk2"/>
            </a:solidFill>
            <a:prstDash val="solid"/>
            <a:miter lim="15917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9" name="Google Shape;549;p82"/>
          <p:cNvSpPr/>
          <p:nvPr/>
        </p:nvSpPr>
        <p:spPr>
          <a:xfrm>
            <a:off x="647595" y="4505665"/>
            <a:ext cx="199045" cy="199097"/>
          </a:xfrm>
          <a:custGeom>
            <a:rect b="b" l="l" r="r" t="t"/>
            <a:pathLst>
              <a:path extrusionOk="0" h="3774" w="3773">
                <a:moveTo>
                  <a:pt x="1894" y="1"/>
                </a:moveTo>
                <a:lnTo>
                  <a:pt x="0" y="1879"/>
                </a:lnTo>
                <a:lnTo>
                  <a:pt x="1894" y="3773"/>
                </a:lnTo>
                <a:lnTo>
                  <a:pt x="3773" y="1879"/>
                </a:lnTo>
                <a:lnTo>
                  <a:pt x="189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0" name="Google Shape;550;p82"/>
          <p:cNvSpPr/>
          <p:nvPr/>
        </p:nvSpPr>
        <p:spPr>
          <a:xfrm>
            <a:off x="4414457" y="368449"/>
            <a:ext cx="341098" cy="339652"/>
          </a:xfrm>
          <a:custGeom>
            <a:rect b="b" l="l" r="r" t="t"/>
            <a:pathLst>
              <a:path extrusionOk="0" fill="none" h="3757" w="3773">
                <a:moveTo>
                  <a:pt x="3773" y="1879"/>
                </a:moveTo>
                <a:lnTo>
                  <a:pt x="1878" y="3757"/>
                </a:lnTo>
                <a:lnTo>
                  <a:pt x="0" y="1879"/>
                </a:lnTo>
                <a:lnTo>
                  <a:pt x="1878" y="0"/>
                </a:lnTo>
                <a:close/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15917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1" name="Google Shape;551;p82"/>
          <p:cNvSpPr/>
          <p:nvPr/>
        </p:nvSpPr>
        <p:spPr>
          <a:xfrm>
            <a:off x="3341332" y="4168037"/>
            <a:ext cx="244020" cy="244020"/>
          </a:xfrm>
          <a:custGeom>
            <a:rect b="b" l="l" r="r" t="t"/>
            <a:pathLst>
              <a:path extrusionOk="0" h="2229" w="2229">
                <a:moveTo>
                  <a:pt x="1114" y="0"/>
                </a:moveTo>
                <a:lnTo>
                  <a:pt x="0" y="1114"/>
                </a:lnTo>
                <a:lnTo>
                  <a:pt x="1114" y="2228"/>
                </a:lnTo>
                <a:lnTo>
                  <a:pt x="2228" y="1114"/>
                </a:lnTo>
                <a:lnTo>
                  <a:pt x="11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2" name="Google Shape;552;p82"/>
          <p:cNvSpPr txBox="1"/>
          <p:nvPr>
            <p:ph type="title"/>
          </p:nvPr>
        </p:nvSpPr>
        <p:spPr>
          <a:xfrm>
            <a:off x="1151425" y="1758421"/>
            <a:ext cx="2627700" cy="45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553" name="Google Shape;553;p82"/>
          <p:cNvSpPr txBox="1"/>
          <p:nvPr>
            <p:ph idx="1" type="subTitle"/>
          </p:nvPr>
        </p:nvSpPr>
        <p:spPr>
          <a:xfrm>
            <a:off x="1151430" y="2117021"/>
            <a:ext cx="2627700" cy="128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554" name="Google Shape;554;p82"/>
          <p:cNvGrpSpPr/>
          <p:nvPr/>
        </p:nvGrpSpPr>
        <p:grpSpPr>
          <a:xfrm>
            <a:off x="7020444" y="4387793"/>
            <a:ext cx="2153521" cy="785375"/>
            <a:chOff x="2918906" y="3172692"/>
            <a:chExt cx="6233056" cy="1970828"/>
          </a:xfrm>
        </p:grpSpPr>
        <p:sp>
          <p:nvSpPr>
            <p:cNvPr id="555" name="Google Shape;555;p82"/>
            <p:cNvSpPr/>
            <p:nvPr/>
          </p:nvSpPr>
          <p:spPr>
            <a:xfrm>
              <a:off x="3508550" y="3397927"/>
              <a:ext cx="5643412" cy="1745592"/>
            </a:xfrm>
            <a:custGeom>
              <a:rect b="b" l="l" r="r" t="t"/>
              <a:pathLst>
                <a:path extrusionOk="0" h="35999" w="116383">
                  <a:moveTo>
                    <a:pt x="116382" y="0"/>
                  </a:moveTo>
                  <a:cubicBezTo>
                    <a:pt x="114870" y="113"/>
                    <a:pt x="113372" y="360"/>
                    <a:pt x="111915" y="740"/>
                  </a:cubicBezTo>
                  <a:cubicBezTo>
                    <a:pt x="104387" y="2702"/>
                    <a:pt x="97955" y="7673"/>
                    <a:pt x="90229" y="8808"/>
                  </a:cubicBezTo>
                  <a:cubicBezTo>
                    <a:pt x="89005" y="8988"/>
                    <a:pt x="87786" y="9067"/>
                    <a:pt x="86570" y="9067"/>
                  </a:cubicBezTo>
                  <a:cubicBezTo>
                    <a:pt x="77629" y="9067"/>
                    <a:pt x="68852" y="4767"/>
                    <a:pt x="59753" y="4381"/>
                  </a:cubicBezTo>
                  <a:cubicBezTo>
                    <a:pt x="59290" y="4361"/>
                    <a:pt x="58829" y="4352"/>
                    <a:pt x="58371" y="4352"/>
                  </a:cubicBezTo>
                  <a:cubicBezTo>
                    <a:pt x="45111" y="4352"/>
                    <a:pt x="33357" y="12414"/>
                    <a:pt x="23210" y="20447"/>
                  </a:cubicBezTo>
                  <a:cubicBezTo>
                    <a:pt x="19465" y="23409"/>
                    <a:pt x="15741" y="26401"/>
                    <a:pt x="11810" y="29149"/>
                  </a:cubicBezTo>
                  <a:cubicBezTo>
                    <a:pt x="8289" y="31616"/>
                    <a:pt x="4606" y="33910"/>
                    <a:pt x="635" y="35720"/>
                  </a:cubicBezTo>
                  <a:cubicBezTo>
                    <a:pt x="429" y="35814"/>
                    <a:pt x="215" y="35908"/>
                    <a:pt x="1" y="35999"/>
                  </a:cubicBezTo>
                  <a:lnTo>
                    <a:pt x="116382" y="35999"/>
                  </a:lnTo>
                  <a:lnTo>
                    <a:pt x="11638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6" name="Google Shape;556;p82"/>
            <p:cNvSpPr/>
            <p:nvPr/>
          </p:nvSpPr>
          <p:spPr>
            <a:xfrm>
              <a:off x="2918906" y="3172692"/>
              <a:ext cx="6228153" cy="1970828"/>
            </a:xfrm>
            <a:custGeom>
              <a:rect b="b" l="l" r="r" t="t"/>
              <a:pathLst>
                <a:path extrusionOk="0" h="40644" w="128442">
                  <a:moveTo>
                    <a:pt x="128441" y="1"/>
                  </a:moveTo>
                  <a:cubicBezTo>
                    <a:pt x="125131" y="777"/>
                    <a:pt x="121893" y="1835"/>
                    <a:pt x="118767" y="3094"/>
                  </a:cubicBezTo>
                  <a:cubicBezTo>
                    <a:pt x="113989" y="5015"/>
                    <a:pt x="109572" y="7840"/>
                    <a:pt x="104535" y="9204"/>
                  </a:cubicBezTo>
                  <a:cubicBezTo>
                    <a:pt x="102911" y="9643"/>
                    <a:pt x="101306" y="9828"/>
                    <a:pt x="99716" y="9828"/>
                  </a:cubicBezTo>
                  <a:cubicBezTo>
                    <a:pt x="95941" y="9828"/>
                    <a:pt x="92249" y="8786"/>
                    <a:pt x="88567" y="7641"/>
                  </a:cubicBezTo>
                  <a:cubicBezTo>
                    <a:pt x="83817" y="6158"/>
                    <a:pt x="79118" y="4986"/>
                    <a:pt x="74085" y="4711"/>
                  </a:cubicBezTo>
                  <a:cubicBezTo>
                    <a:pt x="73142" y="4660"/>
                    <a:pt x="72199" y="4635"/>
                    <a:pt x="71258" y="4635"/>
                  </a:cubicBezTo>
                  <a:cubicBezTo>
                    <a:pt x="62202" y="4635"/>
                    <a:pt x="53271" y="6942"/>
                    <a:pt x="45201" y="10686"/>
                  </a:cubicBezTo>
                  <a:cubicBezTo>
                    <a:pt x="36191" y="14867"/>
                    <a:pt x="28637" y="20774"/>
                    <a:pt x="21223" y="26978"/>
                  </a:cubicBezTo>
                  <a:cubicBezTo>
                    <a:pt x="14689" y="32439"/>
                    <a:pt x="7745" y="37112"/>
                    <a:pt x="0" y="40644"/>
                  </a:cubicBezTo>
                  <a:lnTo>
                    <a:pt x="1443" y="40644"/>
                  </a:lnTo>
                  <a:cubicBezTo>
                    <a:pt x="6843" y="38138"/>
                    <a:pt x="11922" y="35071"/>
                    <a:pt x="16589" y="31488"/>
                  </a:cubicBezTo>
                  <a:cubicBezTo>
                    <a:pt x="24718" y="25234"/>
                    <a:pt x="32009" y="18330"/>
                    <a:pt x="41209" y="13334"/>
                  </a:cubicBezTo>
                  <a:cubicBezTo>
                    <a:pt x="50318" y="8388"/>
                    <a:pt x="60643" y="5181"/>
                    <a:pt x="71290" y="5181"/>
                  </a:cubicBezTo>
                  <a:cubicBezTo>
                    <a:pt x="71408" y="5181"/>
                    <a:pt x="71526" y="5181"/>
                    <a:pt x="71645" y="5182"/>
                  </a:cubicBezTo>
                  <a:cubicBezTo>
                    <a:pt x="77236" y="5222"/>
                    <a:pt x="82508" y="6320"/>
                    <a:pt x="87769" y="7960"/>
                  </a:cubicBezTo>
                  <a:cubicBezTo>
                    <a:pt x="91552" y="9137"/>
                    <a:pt x="95409" y="10341"/>
                    <a:pt x="99406" y="10341"/>
                  </a:cubicBezTo>
                  <a:cubicBezTo>
                    <a:pt x="100099" y="10341"/>
                    <a:pt x="100795" y="10305"/>
                    <a:pt x="101497" y="10226"/>
                  </a:cubicBezTo>
                  <a:cubicBezTo>
                    <a:pt x="106744" y="9635"/>
                    <a:pt x="111261" y="6919"/>
                    <a:pt x="115885" y="4794"/>
                  </a:cubicBezTo>
                  <a:cubicBezTo>
                    <a:pt x="119928" y="2938"/>
                    <a:pt x="124122" y="1556"/>
                    <a:pt x="128441" y="476"/>
                  </a:cubicBezTo>
                  <a:lnTo>
                    <a:pt x="12844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57" name="Google Shape;557;p82"/>
          <p:cNvGrpSpPr/>
          <p:nvPr/>
        </p:nvGrpSpPr>
        <p:grpSpPr>
          <a:xfrm>
            <a:off x="-29593" y="-14801"/>
            <a:ext cx="1704994" cy="863379"/>
            <a:chOff x="0" y="0"/>
            <a:chExt cx="4110400" cy="2081433"/>
          </a:xfrm>
        </p:grpSpPr>
        <p:sp>
          <p:nvSpPr>
            <p:cNvPr id="558" name="Google Shape;558;p82"/>
            <p:cNvSpPr/>
            <p:nvPr/>
          </p:nvSpPr>
          <p:spPr>
            <a:xfrm>
              <a:off x="0" y="0"/>
              <a:ext cx="3927738" cy="1823224"/>
            </a:xfrm>
            <a:custGeom>
              <a:rect b="b" l="l" r="r" t="t"/>
              <a:pathLst>
                <a:path extrusionOk="0" h="37600" w="81001">
                  <a:moveTo>
                    <a:pt x="0" y="0"/>
                  </a:moveTo>
                  <a:lnTo>
                    <a:pt x="0" y="36376"/>
                  </a:lnTo>
                  <a:cubicBezTo>
                    <a:pt x="3199" y="37244"/>
                    <a:pt x="6695" y="37599"/>
                    <a:pt x="10044" y="37599"/>
                  </a:cubicBezTo>
                  <a:cubicBezTo>
                    <a:pt x="11787" y="37599"/>
                    <a:pt x="13491" y="37503"/>
                    <a:pt x="15091" y="37333"/>
                  </a:cubicBezTo>
                  <a:cubicBezTo>
                    <a:pt x="22554" y="36546"/>
                    <a:pt x="29715" y="33845"/>
                    <a:pt x="35908" y="29936"/>
                  </a:cubicBezTo>
                  <a:cubicBezTo>
                    <a:pt x="40052" y="27315"/>
                    <a:pt x="43812" y="24142"/>
                    <a:pt x="48269" y="21992"/>
                  </a:cubicBezTo>
                  <a:cubicBezTo>
                    <a:pt x="56768" y="17884"/>
                    <a:pt x="67464" y="17641"/>
                    <a:pt x="74626" y="11749"/>
                  </a:cubicBezTo>
                  <a:cubicBezTo>
                    <a:pt x="77602" y="9301"/>
                    <a:pt x="79731" y="5988"/>
                    <a:pt x="80619" y="2405"/>
                  </a:cubicBezTo>
                  <a:cubicBezTo>
                    <a:pt x="80815" y="1615"/>
                    <a:pt x="80949" y="813"/>
                    <a:pt x="810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9" name="Google Shape;559;p82"/>
            <p:cNvSpPr/>
            <p:nvPr/>
          </p:nvSpPr>
          <p:spPr>
            <a:xfrm>
              <a:off x="1600" y="0"/>
              <a:ext cx="4108800" cy="2081433"/>
            </a:xfrm>
            <a:custGeom>
              <a:rect b="b" l="l" r="r" t="t"/>
              <a:pathLst>
                <a:path extrusionOk="0" h="42925" w="84735">
                  <a:moveTo>
                    <a:pt x="84368" y="0"/>
                  </a:moveTo>
                  <a:cubicBezTo>
                    <a:pt x="83487" y="6317"/>
                    <a:pt x="81163" y="12300"/>
                    <a:pt x="75126" y="16126"/>
                  </a:cubicBezTo>
                  <a:cubicBezTo>
                    <a:pt x="68940" y="20045"/>
                    <a:pt x="61409" y="21180"/>
                    <a:pt x="54382" y="23218"/>
                  </a:cubicBezTo>
                  <a:cubicBezTo>
                    <a:pt x="50952" y="24214"/>
                    <a:pt x="47546" y="25444"/>
                    <a:pt x="44549" y="27300"/>
                  </a:cubicBezTo>
                  <a:cubicBezTo>
                    <a:pt x="41463" y="29211"/>
                    <a:pt x="38964" y="31768"/>
                    <a:pt x="36154" y="33979"/>
                  </a:cubicBezTo>
                  <a:cubicBezTo>
                    <a:pt x="30784" y="38193"/>
                    <a:pt x="24087" y="40945"/>
                    <a:pt x="17132" y="41978"/>
                  </a:cubicBezTo>
                  <a:cubicBezTo>
                    <a:pt x="14971" y="42301"/>
                    <a:pt x="12798" y="42461"/>
                    <a:pt x="10633" y="42461"/>
                  </a:cubicBezTo>
                  <a:cubicBezTo>
                    <a:pt x="7039" y="42461"/>
                    <a:pt x="3467" y="42021"/>
                    <a:pt x="0" y="41159"/>
                  </a:cubicBezTo>
                  <a:lnTo>
                    <a:pt x="0" y="41714"/>
                  </a:lnTo>
                  <a:cubicBezTo>
                    <a:pt x="3338" y="42526"/>
                    <a:pt x="6798" y="42925"/>
                    <a:pt x="10266" y="42925"/>
                  </a:cubicBezTo>
                  <a:cubicBezTo>
                    <a:pt x="18388" y="42925"/>
                    <a:pt x="26546" y="40738"/>
                    <a:pt x="33231" y="36565"/>
                  </a:cubicBezTo>
                  <a:cubicBezTo>
                    <a:pt x="36361" y="34618"/>
                    <a:pt x="38936" y="32120"/>
                    <a:pt x="41749" y="29832"/>
                  </a:cubicBezTo>
                  <a:cubicBezTo>
                    <a:pt x="45215" y="27017"/>
                    <a:pt x="49186" y="25198"/>
                    <a:pt x="53559" y="23885"/>
                  </a:cubicBezTo>
                  <a:cubicBezTo>
                    <a:pt x="60894" y="21684"/>
                    <a:pt x="68929" y="20701"/>
                    <a:pt x="75394" y="16550"/>
                  </a:cubicBezTo>
                  <a:cubicBezTo>
                    <a:pt x="81449" y="12662"/>
                    <a:pt x="84100" y="6484"/>
                    <a:pt x="847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TITLE_2"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1" name="Google Shape;561;p83"/>
          <p:cNvGrpSpPr/>
          <p:nvPr/>
        </p:nvGrpSpPr>
        <p:grpSpPr>
          <a:xfrm flipH="1" rot="10800000">
            <a:off x="-25151" y="4614086"/>
            <a:ext cx="1337524" cy="538259"/>
            <a:chOff x="0" y="0"/>
            <a:chExt cx="4110400" cy="2081433"/>
          </a:xfrm>
        </p:grpSpPr>
        <p:sp>
          <p:nvSpPr>
            <p:cNvPr id="562" name="Google Shape;562;p83"/>
            <p:cNvSpPr/>
            <p:nvPr/>
          </p:nvSpPr>
          <p:spPr>
            <a:xfrm>
              <a:off x="0" y="0"/>
              <a:ext cx="3927738" cy="1823224"/>
            </a:xfrm>
            <a:custGeom>
              <a:rect b="b" l="l" r="r" t="t"/>
              <a:pathLst>
                <a:path extrusionOk="0" h="37600" w="81001">
                  <a:moveTo>
                    <a:pt x="0" y="0"/>
                  </a:moveTo>
                  <a:lnTo>
                    <a:pt x="0" y="36376"/>
                  </a:lnTo>
                  <a:cubicBezTo>
                    <a:pt x="3199" y="37244"/>
                    <a:pt x="6695" y="37599"/>
                    <a:pt x="10044" y="37599"/>
                  </a:cubicBezTo>
                  <a:cubicBezTo>
                    <a:pt x="11787" y="37599"/>
                    <a:pt x="13491" y="37503"/>
                    <a:pt x="15091" y="37333"/>
                  </a:cubicBezTo>
                  <a:cubicBezTo>
                    <a:pt x="22554" y="36546"/>
                    <a:pt x="29715" y="33845"/>
                    <a:pt x="35908" y="29936"/>
                  </a:cubicBezTo>
                  <a:cubicBezTo>
                    <a:pt x="40052" y="27315"/>
                    <a:pt x="43812" y="24142"/>
                    <a:pt x="48269" y="21992"/>
                  </a:cubicBezTo>
                  <a:cubicBezTo>
                    <a:pt x="56768" y="17884"/>
                    <a:pt x="67464" y="17641"/>
                    <a:pt x="74626" y="11749"/>
                  </a:cubicBezTo>
                  <a:cubicBezTo>
                    <a:pt x="77602" y="9301"/>
                    <a:pt x="79731" y="5988"/>
                    <a:pt x="80619" y="2405"/>
                  </a:cubicBezTo>
                  <a:cubicBezTo>
                    <a:pt x="80815" y="1615"/>
                    <a:pt x="80949" y="813"/>
                    <a:pt x="810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3" name="Google Shape;563;p83"/>
            <p:cNvSpPr/>
            <p:nvPr/>
          </p:nvSpPr>
          <p:spPr>
            <a:xfrm>
              <a:off x="1600" y="0"/>
              <a:ext cx="4108800" cy="2081433"/>
            </a:xfrm>
            <a:custGeom>
              <a:rect b="b" l="l" r="r" t="t"/>
              <a:pathLst>
                <a:path extrusionOk="0" h="42925" w="84735">
                  <a:moveTo>
                    <a:pt x="84368" y="0"/>
                  </a:moveTo>
                  <a:cubicBezTo>
                    <a:pt x="83487" y="6317"/>
                    <a:pt x="81163" y="12300"/>
                    <a:pt x="75126" y="16126"/>
                  </a:cubicBezTo>
                  <a:cubicBezTo>
                    <a:pt x="68940" y="20045"/>
                    <a:pt x="61409" y="21180"/>
                    <a:pt x="54382" y="23218"/>
                  </a:cubicBezTo>
                  <a:cubicBezTo>
                    <a:pt x="50952" y="24214"/>
                    <a:pt x="47546" y="25444"/>
                    <a:pt x="44549" y="27300"/>
                  </a:cubicBezTo>
                  <a:cubicBezTo>
                    <a:pt x="41463" y="29211"/>
                    <a:pt x="38964" y="31768"/>
                    <a:pt x="36154" y="33979"/>
                  </a:cubicBezTo>
                  <a:cubicBezTo>
                    <a:pt x="30784" y="38193"/>
                    <a:pt x="24087" y="40945"/>
                    <a:pt x="17132" y="41978"/>
                  </a:cubicBezTo>
                  <a:cubicBezTo>
                    <a:pt x="14971" y="42301"/>
                    <a:pt x="12798" y="42461"/>
                    <a:pt x="10633" y="42461"/>
                  </a:cubicBezTo>
                  <a:cubicBezTo>
                    <a:pt x="7039" y="42461"/>
                    <a:pt x="3467" y="42021"/>
                    <a:pt x="0" y="41159"/>
                  </a:cubicBezTo>
                  <a:lnTo>
                    <a:pt x="0" y="41714"/>
                  </a:lnTo>
                  <a:cubicBezTo>
                    <a:pt x="3338" y="42526"/>
                    <a:pt x="6798" y="42925"/>
                    <a:pt x="10266" y="42925"/>
                  </a:cubicBezTo>
                  <a:cubicBezTo>
                    <a:pt x="18388" y="42925"/>
                    <a:pt x="26546" y="40738"/>
                    <a:pt x="33231" y="36565"/>
                  </a:cubicBezTo>
                  <a:cubicBezTo>
                    <a:pt x="36361" y="34618"/>
                    <a:pt x="38936" y="32120"/>
                    <a:pt x="41749" y="29832"/>
                  </a:cubicBezTo>
                  <a:cubicBezTo>
                    <a:pt x="45215" y="27017"/>
                    <a:pt x="49186" y="25198"/>
                    <a:pt x="53559" y="23885"/>
                  </a:cubicBezTo>
                  <a:cubicBezTo>
                    <a:pt x="60894" y="21684"/>
                    <a:pt x="68929" y="20701"/>
                    <a:pt x="75394" y="16550"/>
                  </a:cubicBezTo>
                  <a:cubicBezTo>
                    <a:pt x="81449" y="12662"/>
                    <a:pt x="84100" y="6484"/>
                    <a:pt x="847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64" name="Google Shape;564;p83"/>
          <p:cNvGrpSpPr/>
          <p:nvPr/>
        </p:nvGrpSpPr>
        <p:grpSpPr>
          <a:xfrm>
            <a:off x="7017709" y="-22374"/>
            <a:ext cx="2155884" cy="1091701"/>
            <a:chOff x="5540494" y="-3"/>
            <a:chExt cx="3593739" cy="1819805"/>
          </a:xfrm>
        </p:grpSpPr>
        <p:sp>
          <p:nvSpPr>
            <p:cNvPr id="565" name="Google Shape;565;p83"/>
            <p:cNvSpPr/>
            <p:nvPr/>
          </p:nvSpPr>
          <p:spPr>
            <a:xfrm flipH="1">
              <a:off x="5700196" y="-3"/>
              <a:ext cx="3434037" cy="1594052"/>
            </a:xfrm>
            <a:custGeom>
              <a:rect b="b" l="l" r="r" t="t"/>
              <a:pathLst>
                <a:path extrusionOk="0" h="37600" w="81001">
                  <a:moveTo>
                    <a:pt x="0" y="0"/>
                  </a:moveTo>
                  <a:lnTo>
                    <a:pt x="0" y="36376"/>
                  </a:lnTo>
                  <a:cubicBezTo>
                    <a:pt x="3199" y="37244"/>
                    <a:pt x="6695" y="37599"/>
                    <a:pt x="10044" y="37599"/>
                  </a:cubicBezTo>
                  <a:cubicBezTo>
                    <a:pt x="11787" y="37599"/>
                    <a:pt x="13491" y="37503"/>
                    <a:pt x="15091" y="37333"/>
                  </a:cubicBezTo>
                  <a:cubicBezTo>
                    <a:pt x="22554" y="36546"/>
                    <a:pt x="29715" y="33845"/>
                    <a:pt x="35908" y="29936"/>
                  </a:cubicBezTo>
                  <a:cubicBezTo>
                    <a:pt x="40052" y="27315"/>
                    <a:pt x="43812" y="24142"/>
                    <a:pt x="48269" y="21992"/>
                  </a:cubicBezTo>
                  <a:cubicBezTo>
                    <a:pt x="56768" y="17884"/>
                    <a:pt x="67464" y="17641"/>
                    <a:pt x="74626" y="11749"/>
                  </a:cubicBezTo>
                  <a:cubicBezTo>
                    <a:pt x="77602" y="9301"/>
                    <a:pt x="79731" y="5988"/>
                    <a:pt x="80619" y="2405"/>
                  </a:cubicBezTo>
                  <a:cubicBezTo>
                    <a:pt x="80815" y="1615"/>
                    <a:pt x="80949" y="813"/>
                    <a:pt x="810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6" name="Google Shape;566;p83"/>
            <p:cNvSpPr/>
            <p:nvPr/>
          </p:nvSpPr>
          <p:spPr>
            <a:xfrm flipH="1">
              <a:off x="5540494" y="-3"/>
              <a:ext cx="3592340" cy="1819805"/>
            </a:xfrm>
            <a:custGeom>
              <a:rect b="b" l="l" r="r" t="t"/>
              <a:pathLst>
                <a:path extrusionOk="0" h="42925" w="84735">
                  <a:moveTo>
                    <a:pt x="84368" y="0"/>
                  </a:moveTo>
                  <a:cubicBezTo>
                    <a:pt x="83487" y="6317"/>
                    <a:pt x="81163" y="12300"/>
                    <a:pt x="75126" y="16126"/>
                  </a:cubicBezTo>
                  <a:cubicBezTo>
                    <a:pt x="68940" y="20045"/>
                    <a:pt x="61409" y="21180"/>
                    <a:pt x="54382" y="23218"/>
                  </a:cubicBezTo>
                  <a:cubicBezTo>
                    <a:pt x="50952" y="24214"/>
                    <a:pt x="47546" y="25444"/>
                    <a:pt x="44549" y="27300"/>
                  </a:cubicBezTo>
                  <a:cubicBezTo>
                    <a:pt x="41463" y="29211"/>
                    <a:pt x="38964" y="31768"/>
                    <a:pt x="36154" y="33979"/>
                  </a:cubicBezTo>
                  <a:cubicBezTo>
                    <a:pt x="30784" y="38193"/>
                    <a:pt x="24087" y="40945"/>
                    <a:pt x="17132" y="41978"/>
                  </a:cubicBezTo>
                  <a:cubicBezTo>
                    <a:pt x="14971" y="42301"/>
                    <a:pt x="12798" y="42461"/>
                    <a:pt x="10633" y="42461"/>
                  </a:cubicBezTo>
                  <a:cubicBezTo>
                    <a:pt x="7039" y="42461"/>
                    <a:pt x="3467" y="42021"/>
                    <a:pt x="0" y="41159"/>
                  </a:cubicBezTo>
                  <a:lnTo>
                    <a:pt x="0" y="41714"/>
                  </a:lnTo>
                  <a:cubicBezTo>
                    <a:pt x="3338" y="42526"/>
                    <a:pt x="6798" y="42925"/>
                    <a:pt x="10266" y="42925"/>
                  </a:cubicBezTo>
                  <a:cubicBezTo>
                    <a:pt x="18388" y="42925"/>
                    <a:pt x="26546" y="40738"/>
                    <a:pt x="33231" y="36565"/>
                  </a:cubicBezTo>
                  <a:cubicBezTo>
                    <a:pt x="36361" y="34618"/>
                    <a:pt x="38936" y="32120"/>
                    <a:pt x="41749" y="29832"/>
                  </a:cubicBezTo>
                  <a:cubicBezTo>
                    <a:pt x="45215" y="27017"/>
                    <a:pt x="49186" y="25198"/>
                    <a:pt x="53559" y="23885"/>
                  </a:cubicBezTo>
                  <a:cubicBezTo>
                    <a:pt x="60894" y="21684"/>
                    <a:pt x="68929" y="20701"/>
                    <a:pt x="75394" y="16550"/>
                  </a:cubicBezTo>
                  <a:cubicBezTo>
                    <a:pt x="81449" y="12662"/>
                    <a:pt x="84100" y="6484"/>
                    <a:pt x="847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67" name="Google Shape;567;p83"/>
          <p:cNvSpPr/>
          <p:nvPr/>
        </p:nvSpPr>
        <p:spPr>
          <a:xfrm>
            <a:off x="4437365" y="375925"/>
            <a:ext cx="198201" cy="199045"/>
          </a:xfrm>
          <a:custGeom>
            <a:rect b="b" l="l" r="r" t="t"/>
            <a:pathLst>
              <a:path extrusionOk="0" fill="none" h="3773" w="3757">
                <a:moveTo>
                  <a:pt x="3757" y="1879"/>
                </a:moveTo>
                <a:lnTo>
                  <a:pt x="1879" y="3773"/>
                </a:lnTo>
                <a:lnTo>
                  <a:pt x="0" y="1879"/>
                </a:lnTo>
                <a:lnTo>
                  <a:pt x="1879" y="0"/>
                </a:lnTo>
                <a:close/>
              </a:path>
            </a:pathLst>
          </a:custGeom>
          <a:noFill/>
          <a:ln cap="flat" cmpd="sng" w="28575">
            <a:solidFill>
              <a:schemeClr val="accent2"/>
            </a:solidFill>
            <a:prstDash val="solid"/>
            <a:miter lim="15917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8" name="Google Shape;568;p83"/>
          <p:cNvSpPr/>
          <p:nvPr/>
        </p:nvSpPr>
        <p:spPr>
          <a:xfrm>
            <a:off x="8329426" y="4039698"/>
            <a:ext cx="199045" cy="198201"/>
          </a:xfrm>
          <a:custGeom>
            <a:rect b="b" l="l" r="r" t="t"/>
            <a:pathLst>
              <a:path extrusionOk="0" h="3757" w="3773">
                <a:moveTo>
                  <a:pt x="1878" y="0"/>
                </a:moveTo>
                <a:lnTo>
                  <a:pt x="0" y="1878"/>
                </a:lnTo>
                <a:lnTo>
                  <a:pt x="1878" y="3757"/>
                </a:lnTo>
                <a:lnTo>
                  <a:pt x="3773" y="1878"/>
                </a:lnTo>
                <a:lnTo>
                  <a:pt x="187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9" name="Google Shape;569;p83"/>
          <p:cNvSpPr/>
          <p:nvPr/>
        </p:nvSpPr>
        <p:spPr>
          <a:xfrm>
            <a:off x="6886670" y="4542061"/>
            <a:ext cx="146237" cy="126348"/>
          </a:xfrm>
          <a:custGeom>
            <a:rect b="b" l="l" r="r" t="t"/>
            <a:pathLst>
              <a:path extrusionOk="0" h="2395" w="2772">
                <a:moveTo>
                  <a:pt x="1363" y="1"/>
                </a:moveTo>
                <a:cubicBezTo>
                  <a:pt x="935" y="1"/>
                  <a:pt x="505" y="221"/>
                  <a:pt x="287" y="673"/>
                </a:cubicBezTo>
                <a:cubicBezTo>
                  <a:pt x="0" y="1262"/>
                  <a:pt x="239" y="1979"/>
                  <a:pt x="844" y="2265"/>
                </a:cubicBezTo>
                <a:cubicBezTo>
                  <a:pt x="1022" y="2354"/>
                  <a:pt x="1203" y="2395"/>
                  <a:pt x="1378" y="2395"/>
                </a:cubicBezTo>
                <a:cubicBezTo>
                  <a:pt x="2138" y="2395"/>
                  <a:pt x="2771" y="1629"/>
                  <a:pt x="2499" y="801"/>
                </a:cubicBezTo>
                <a:cubicBezTo>
                  <a:pt x="2315" y="273"/>
                  <a:pt x="1840" y="1"/>
                  <a:pt x="1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0" name="Google Shape;570;p83"/>
          <p:cNvSpPr/>
          <p:nvPr/>
        </p:nvSpPr>
        <p:spPr>
          <a:xfrm flipH="1">
            <a:off x="7420040" y="1310056"/>
            <a:ext cx="426350" cy="452657"/>
          </a:xfrm>
          <a:custGeom>
            <a:rect b="b" l="l" r="r" t="t"/>
            <a:pathLst>
              <a:path extrusionOk="0" fill="none" h="4665" w="4394">
                <a:moveTo>
                  <a:pt x="446" y="1481"/>
                </a:moveTo>
                <a:cubicBezTo>
                  <a:pt x="1178" y="1"/>
                  <a:pt x="3327" y="128"/>
                  <a:pt x="3852" y="1688"/>
                </a:cubicBezTo>
                <a:cubicBezTo>
                  <a:pt x="4394" y="3248"/>
                  <a:pt x="2786" y="4665"/>
                  <a:pt x="1306" y="3948"/>
                </a:cubicBezTo>
                <a:cubicBezTo>
                  <a:pt x="382" y="3503"/>
                  <a:pt x="0" y="2388"/>
                  <a:pt x="446" y="1481"/>
                </a:cubicBezTo>
                <a:close/>
              </a:path>
            </a:pathLst>
          </a:custGeom>
          <a:solidFill>
            <a:schemeClr val="dk2"/>
          </a:solidFill>
          <a:ln cap="flat" cmpd="sng" w="28575">
            <a:solidFill>
              <a:schemeClr val="dk2"/>
            </a:solidFill>
            <a:prstDash val="solid"/>
            <a:miter lim="15917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1" name="Google Shape;571;p83"/>
          <p:cNvSpPr/>
          <p:nvPr/>
        </p:nvSpPr>
        <p:spPr>
          <a:xfrm>
            <a:off x="852620" y="3704615"/>
            <a:ext cx="199045" cy="199097"/>
          </a:xfrm>
          <a:custGeom>
            <a:rect b="b" l="l" r="r" t="t"/>
            <a:pathLst>
              <a:path extrusionOk="0" h="3774" w="3773">
                <a:moveTo>
                  <a:pt x="1894" y="1"/>
                </a:moveTo>
                <a:lnTo>
                  <a:pt x="0" y="1879"/>
                </a:lnTo>
                <a:lnTo>
                  <a:pt x="1894" y="3773"/>
                </a:lnTo>
                <a:lnTo>
                  <a:pt x="3773" y="1879"/>
                </a:lnTo>
                <a:lnTo>
                  <a:pt x="189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2" name="Google Shape;572;p83"/>
          <p:cNvSpPr/>
          <p:nvPr/>
        </p:nvSpPr>
        <p:spPr>
          <a:xfrm>
            <a:off x="7268182" y="2449749"/>
            <a:ext cx="341098" cy="339652"/>
          </a:xfrm>
          <a:custGeom>
            <a:rect b="b" l="l" r="r" t="t"/>
            <a:pathLst>
              <a:path extrusionOk="0" fill="none" h="3757" w="3773">
                <a:moveTo>
                  <a:pt x="3773" y="1879"/>
                </a:moveTo>
                <a:lnTo>
                  <a:pt x="1878" y="3757"/>
                </a:lnTo>
                <a:lnTo>
                  <a:pt x="0" y="1879"/>
                </a:lnTo>
                <a:lnTo>
                  <a:pt x="1878" y="0"/>
                </a:lnTo>
                <a:close/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15917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3" name="Google Shape;573;p83"/>
          <p:cNvSpPr/>
          <p:nvPr/>
        </p:nvSpPr>
        <p:spPr>
          <a:xfrm>
            <a:off x="1756457" y="1879875"/>
            <a:ext cx="244020" cy="244020"/>
          </a:xfrm>
          <a:custGeom>
            <a:rect b="b" l="l" r="r" t="t"/>
            <a:pathLst>
              <a:path extrusionOk="0" h="2229" w="2229">
                <a:moveTo>
                  <a:pt x="1114" y="0"/>
                </a:moveTo>
                <a:lnTo>
                  <a:pt x="0" y="1114"/>
                </a:lnTo>
                <a:lnTo>
                  <a:pt x="1114" y="2228"/>
                </a:lnTo>
                <a:lnTo>
                  <a:pt x="2228" y="1114"/>
                </a:lnTo>
                <a:lnTo>
                  <a:pt x="11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4" name="Google Shape;574;p83"/>
          <p:cNvSpPr txBox="1"/>
          <p:nvPr>
            <p:ph type="ctrTitle"/>
          </p:nvPr>
        </p:nvSpPr>
        <p:spPr>
          <a:xfrm>
            <a:off x="2647950" y="538275"/>
            <a:ext cx="3848100" cy="1269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Staatliches"/>
              <a:buNone/>
              <a:defRPr b="0" sz="7200">
                <a:latin typeface="Barlow Semi Condensed Black"/>
                <a:ea typeface="Barlow Semi Condensed Black"/>
                <a:cs typeface="Barlow Semi Condensed Black"/>
                <a:sym typeface="Barlow Semi Condensed Blac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75" name="Google Shape;575;p83"/>
          <p:cNvSpPr txBox="1"/>
          <p:nvPr>
            <p:ph idx="1" type="subTitle"/>
          </p:nvPr>
        </p:nvSpPr>
        <p:spPr>
          <a:xfrm>
            <a:off x="3096150" y="1868175"/>
            <a:ext cx="2951700" cy="11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76" name="Google Shape;576;p83"/>
          <p:cNvSpPr txBox="1"/>
          <p:nvPr/>
        </p:nvSpPr>
        <p:spPr>
          <a:xfrm>
            <a:off x="2652000" y="3713535"/>
            <a:ext cx="3840000" cy="55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rPr>
              <a:t>CREDITS: This presentation template was created by </a:t>
            </a:r>
            <a:r>
              <a:rPr b="1" i="0" lang="en" sz="1100" u="none" cap="none" strike="noStrike">
                <a:solidFill>
                  <a:schemeClr val="lt2"/>
                </a:solidFill>
                <a:uFill>
                  <a:noFill/>
                </a:uFill>
                <a:latin typeface="Questrial"/>
                <a:ea typeface="Questrial"/>
                <a:cs typeface="Questrial"/>
                <a:sym typeface="Questrial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0" i="0" lang="en" sz="1100" u="none" cap="none" strike="noStrike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rPr>
              <a:t>, including icons by </a:t>
            </a:r>
            <a:r>
              <a:rPr b="1" i="0" lang="en" sz="1100" u="none" cap="none" strike="noStrike">
                <a:solidFill>
                  <a:schemeClr val="lt2"/>
                </a:solidFill>
                <a:uFill>
                  <a:noFill/>
                </a:uFill>
                <a:latin typeface="Questrial"/>
                <a:ea typeface="Questrial"/>
                <a:cs typeface="Questrial"/>
                <a:sym typeface="Quest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0" i="0" lang="en" sz="1100" u="none" cap="none" strike="noStrike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rPr>
              <a:t>, and infographics &amp; images by </a:t>
            </a:r>
            <a:r>
              <a:rPr b="1" i="0" lang="en" sz="1100" u="none" cap="none" strike="noStrike">
                <a:solidFill>
                  <a:schemeClr val="lt2"/>
                </a:solidFill>
                <a:uFill>
                  <a:noFill/>
                </a:uFill>
                <a:latin typeface="Questrial"/>
                <a:ea typeface="Questrial"/>
                <a:cs typeface="Questrial"/>
                <a:sym typeface="Quest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i="0" sz="1100" u="none" cap="none" strike="noStrike">
              <a:solidFill>
                <a:schemeClr val="lt2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grpSp>
        <p:nvGrpSpPr>
          <p:cNvPr id="577" name="Google Shape;577;p83"/>
          <p:cNvGrpSpPr/>
          <p:nvPr/>
        </p:nvGrpSpPr>
        <p:grpSpPr>
          <a:xfrm>
            <a:off x="7020444" y="4387793"/>
            <a:ext cx="2153521" cy="785375"/>
            <a:chOff x="2918906" y="3172692"/>
            <a:chExt cx="6233056" cy="1970828"/>
          </a:xfrm>
        </p:grpSpPr>
        <p:sp>
          <p:nvSpPr>
            <p:cNvPr id="578" name="Google Shape;578;p83"/>
            <p:cNvSpPr/>
            <p:nvPr/>
          </p:nvSpPr>
          <p:spPr>
            <a:xfrm>
              <a:off x="3508550" y="3397927"/>
              <a:ext cx="5643412" cy="1745592"/>
            </a:xfrm>
            <a:custGeom>
              <a:rect b="b" l="l" r="r" t="t"/>
              <a:pathLst>
                <a:path extrusionOk="0" h="35999" w="116383">
                  <a:moveTo>
                    <a:pt x="116382" y="0"/>
                  </a:moveTo>
                  <a:cubicBezTo>
                    <a:pt x="114870" y="113"/>
                    <a:pt x="113372" y="360"/>
                    <a:pt x="111915" y="740"/>
                  </a:cubicBezTo>
                  <a:cubicBezTo>
                    <a:pt x="104387" y="2702"/>
                    <a:pt x="97955" y="7673"/>
                    <a:pt x="90229" y="8808"/>
                  </a:cubicBezTo>
                  <a:cubicBezTo>
                    <a:pt x="89005" y="8988"/>
                    <a:pt x="87786" y="9067"/>
                    <a:pt x="86570" y="9067"/>
                  </a:cubicBezTo>
                  <a:cubicBezTo>
                    <a:pt x="77629" y="9067"/>
                    <a:pt x="68852" y="4767"/>
                    <a:pt x="59753" y="4381"/>
                  </a:cubicBezTo>
                  <a:cubicBezTo>
                    <a:pt x="59290" y="4361"/>
                    <a:pt x="58829" y="4352"/>
                    <a:pt x="58371" y="4352"/>
                  </a:cubicBezTo>
                  <a:cubicBezTo>
                    <a:pt x="45111" y="4352"/>
                    <a:pt x="33357" y="12414"/>
                    <a:pt x="23210" y="20447"/>
                  </a:cubicBezTo>
                  <a:cubicBezTo>
                    <a:pt x="19465" y="23409"/>
                    <a:pt x="15741" y="26401"/>
                    <a:pt x="11810" y="29149"/>
                  </a:cubicBezTo>
                  <a:cubicBezTo>
                    <a:pt x="8289" y="31616"/>
                    <a:pt x="4606" y="33910"/>
                    <a:pt x="635" y="35720"/>
                  </a:cubicBezTo>
                  <a:cubicBezTo>
                    <a:pt x="429" y="35814"/>
                    <a:pt x="215" y="35908"/>
                    <a:pt x="1" y="35999"/>
                  </a:cubicBezTo>
                  <a:lnTo>
                    <a:pt x="116382" y="35999"/>
                  </a:lnTo>
                  <a:lnTo>
                    <a:pt x="11638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9" name="Google Shape;579;p83"/>
            <p:cNvSpPr/>
            <p:nvPr/>
          </p:nvSpPr>
          <p:spPr>
            <a:xfrm>
              <a:off x="2918906" y="3172692"/>
              <a:ext cx="6228153" cy="1970828"/>
            </a:xfrm>
            <a:custGeom>
              <a:rect b="b" l="l" r="r" t="t"/>
              <a:pathLst>
                <a:path extrusionOk="0" h="40644" w="128442">
                  <a:moveTo>
                    <a:pt x="128441" y="1"/>
                  </a:moveTo>
                  <a:cubicBezTo>
                    <a:pt x="125131" y="777"/>
                    <a:pt x="121893" y="1835"/>
                    <a:pt x="118767" y="3094"/>
                  </a:cubicBezTo>
                  <a:cubicBezTo>
                    <a:pt x="113989" y="5015"/>
                    <a:pt x="109572" y="7840"/>
                    <a:pt x="104535" y="9204"/>
                  </a:cubicBezTo>
                  <a:cubicBezTo>
                    <a:pt x="102911" y="9643"/>
                    <a:pt x="101306" y="9828"/>
                    <a:pt x="99716" y="9828"/>
                  </a:cubicBezTo>
                  <a:cubicBezTo>
                    <a:pt x="95941" y="9828"/>
                    <a:pt x="92249" y="8786"/>
                    <a:pt x="88567" y="7641"/>
                  </a:cubicBezTo>
                  <a:cubicBezTo>
                    <a:pt x="83817" y="6158"/>
                    <a:pt x="79118" y="4986"/>
                    <a:pt x="74085" y="4711"/>
                  </a:cubicBezTo>
                  <a:cubicBezTo>
                    <a:pt x="73142" y="4660"/>
                    <a:pt x="72199" y="4635"/>
                    <a:pt x="71258" y="4635"/>
                  </a:cubicBezTo>
                  <a:cubicBezTo>
                    <a:pt x="62202" y="4635"/>
                    <a:pt x="53271" y="6942"/>
                    <a:pt x="45201" y="10686"/>
                  </a:cubicBezTo>
                  <a:cubicBezTo>
                    <a:pt x="36191" y="14867"/>
                    <a:pt x="28637" y="20774"/>
                    <a:pt x="21223" y="26978"/>
                  </a:cubicBezTo>
                  <a:cubicBezTo>
                    <a:pt x="14689" y="32439"/>
                    <a:pt x="7745" y="37112"/>
                    <a:pt x="0" y="40644"/>
                  </a:cubicBezTo>
                  <a:lnTo>
                    <a:pt x="1443" y="40644"/>
                  </a:lnTo>
                  <a:cubicBezTo>
                    <a:pt x="6843" y="38138"/>
                    <a:pt x="11922" y="35071"/>
                    <a:pt x="16589" y="31488"/>
                  </a:cubicBezTo>
                  <a:cubicBezTo>
                    <a:pt x="24718" y="25234"/>
                    <a:pt x="32009" y="18330"/>
                    <a:pt x="41209" y="13334"/>
                  </a:cubicBezTo>
                  <a:cubicBezTo>
                    <a:pt x="50318" y="8388"/>
                    <a:pt x="60643" y="5181"/>
                    <a:pt x="71290" y="5181"/>
                  </a:cubicBezTo>
                  <a:cubicBezTo>
                    <a:pt x="71408" y="5181"/>
                    <a:pt x="71526" y="5181"/>
                    <a:pt x="71645" y="5182"/>
                  </a:cubicBezTo>
                  <a:cubicBezTo>
                    <a:pt x="77236" y="5222"/>
                    <a:pt x="82508" y="6320"/>
                    <a:pt x="87769" y="7960"/>
                  </a:cubicBezTo>
                  <a:cubicBezTo>
                    <a:pt x="91552" y="9137"/>
                    <a:pt x="95409" y="10341"/>
                    <a:pt x="99406" y="10341"/>
                  </a:cubicBezTo>
                  <a:cubicBezTo>
                    <a:pt x="100099" y="10341"/>
                    <a:pt x="100795" y="10305"/>
                    <a:pt x="101497" y="10226"/>
                  </a:cubicBezTo>
                  <a:cubicBezTo>
                    <a:pt x="106744" y="9635"/>
                    <a:pt x="111261" y="6919"/>
                    <a:pt x="115885" y="4794"/>
                  </a:cubicBezTo>
                  <a:cubicBezTo>
                    <a:pt x="119928" y="2938"/>
                    <a:pt x="124122" y="1556"/>
                    <a:pt x="128441" y="476"/>
                  </a:cubicBezTo>
                  <a:lnTo>
                    <a:pt x="12844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80" name="Google Shape;580;p83"/>
          <p:cNvGrpSpPr/>
          <p:nvPr/>
        </p:nvGrpSpPr>
        <p:grpSpPr>
          <a:xfrm>
            <a:off x="-29593" y="-14801"/>
            <a:ext cx="1704994" cy="863379"/>
            <a:chOff x="0" y="0"/>
            <a:chExt cx="4110400" cy="2081433"/>
          </a:xfrm>
        </p:grpSpPr>
        <p:sp>
          <p:nvSpPr>
            <p:cNvPr id="581" name="Google Shape;581;p83"/>
            <p:cNvSpPr/>
            <p:nvPr/>
          </p:nvSpPr>
          <p:spPr>
            <a:xfrm>
              <a:off x="0" y="0"/>
              <a:ext cx="3927738" cy="1823224"/>
            </a:xfrm>
            <a:custGeom>
              <a:rect b="b" l="l" r="r" t="t"/>
              <a:pathLst>
                <a:path extrusionOk="0" h="37600" w="81001">
                  <a:moveTo>
                    <a:pt x="0" y="0"/>
                  </a:moveTo>
                  <a:lnTo>
                    <a:pt x="0" y="36376"/>
                  </a:lnTo>
                  <a:cubicBezTo>
                    <a:pt x="3199" y="37244"/>
                    <a:pt x="6695" y="37599"/>
                    <a:pt x="10044" y="37599"/>
                  </a:cubicBezTo>
                  <a:cubicBezTo>
                    <a:pt x="11787" y="37599"/>
                    <a:pt x="13491" y="37503"/>
                    <a:pt x="15091" y="37333"/>
                  </a:cubicBezTo>
                  <a:cubicBezTo>
                    <a:pt x="22554" y="36546"/>
                    <a:pt x="29715" y="33845"/>
                    <a:pt x="35908" y="29936"/>
                  </a:cubicBezTo>
                  <a:cubicBezTo>
                    <a:pt x="40052" y="27315"/>
                    <a:pt x="43812" y="24142"/>
                    <a:pt x="48269" y="21992"/>
                  </a:cubicBezTo>
                  <a:cubicBezTo>
                    <a:pt x="56768" y="17884"/>
                    <a:pt x="67464" y="17641"/>
                    <a:pt x="74626" y="11749"/>
                  </a:cubicBezTo>
                  <a:cubicBezTo>
                    <a:pt x="77602" y="9301"/>
                    <a:pt x="79731" y="5988"/>
                    <a:pt x="80619" y="2405"/>
                  </a:cubicBezTo>
                  <a:cubicBezTo>
                    <a:pt x="80815" y="1615"/>
                    <a:pt x="80949" y="813"/>
                    <a:pt x="810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2" name="Google Shape;582;p83"/>
            <p:cNvSpPr/>
            <p:nvPr/>
          </p:nvSpPr>
          <p:spPr>
            <a:xfrm>
              <a:off x="1600" y="0"/>
              <a:ext cx="4108800" cy="2081433"/>
            </a:xfrm>
            <a:custGeom>
              <a:rect b="b" l="l" r="r" t="t"/>
              <a:pathLst>
                <a:path extrusionOk="0" h="42925" w="84735">
                  <a:moveTo>
                    <a:pt x="84368" y="0"/>
                  </a:moveTo>
                  <a:cubicBezTo>
                    <a:pt x="83487" y="6317"/>
                    <a:pt x="81163" y="12300"/>
                    <a:pt x="75126" y="16126"/>
                  </a:cubicBezTo>
                  <a:cubicBezTo>
                    <a:pt x="68940" y="20045"/>
                    <a:pt x="61409" y="21180"/>
                    <a:pt x="54382" y="23218"/>
                  </a:cubicBezTo>
                  <a:cubicBezTo>
                    <a:pt x="50952" y="24214"/>
                    <a:pt x="47546" y="25444"/>
                    <a:pt x="44549" y="27300"/>
                  </a:cubicBezTo>
                  <a:cubicBezTo>
                    <a:pt x="41463" y="29211"/>
                    <a:pt x="38964" y="31768"/>
                    <a:pt x="36154" y="33979"/>
                  </a:cubicBezTo>
                  <a:cubicBezTo>
                    <a:pt x="30784" y="38193"/>
                    <a:pt x="24087" y="40945"/>
                    <a:pt x="17132" y="41978"/>
                  </a:cubicBezTo>
                  <a:cubicBezTo>
                    <a:pt x="14971" y="42301"/>
                    <a:pt x="12798" y="42461"/>
                    <a:pt x="10633" y="42461"/>
                  </a:cubicBezTo>
                  <a:cubicBezTo>
                    <a:pt x="7039" y="42461"/>
                    <a:pt x="3467" y="42021"/>
                    <a:pt x="0" y="41159"/>
                  </a:cubicBezTo>
                  <a:lnTo>
                    <a:pt x="0" y="41714"/>
                  </a:lnTo>
                  <a:cubicBezTo>
                    <a:pt x="3338" y="42526"/>
                    <a:pt x="6798" y="42925"/>
                    <a:pt x="10266" y="42925"/>
                  </a:cubicBezTo>
                  <a:cubicBezTo>
                    <a:pt x="18388" y="42925"/>
                    <a:pt x="26546" y="40738"/>
                    <a:pt x="33231" y="36565"/>
                  </a:cubicBezTo>
                  <a:cubicBezTo>
                    <a:pt x="36361" y="34618"/>
                    <a:pt x="38936" y="32120"/>
                    <a:pt x="41749" y="29832"/>
                  </a:cubicBezTo>
                  <a:cubicBezTo>
                    <a:pt x="45215" y="27017"/>
                    <a:pt x="49186" y="25198"/>
                    <a:pt x="53559" y="23885"/>
                  </a:cubicBezTo>
                  <a:cubicBezTo>
                    <a:pt x="60894" y="21684"/>
                    <a:pt x="68929" y="20701"/>
                    <a:pt x="75394" y="16550"/>
                  </a:cubicBezTo>
                  <a:cubicBezTo>
                    <a:pt x="81449" y="12662"/>
                    <a:pt x="84100" y="6484"/>
                    <a:pt x="847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">
  <p:cSld name="ONE_COLUMN_TEXT_1_2"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84"/>
          <p:cNvSpPr txBox="1"/>
          <p:nvPr>
            <p:ph type="title"/>
          </p:nvPr>
        </p:nvSpPr>
        <p:spPr>
          <a:xfrm>
            <a:off x="625675" y="481124"/>
            <a:ext cx="7887000" cy="36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85" name="Google Shape;585;p84"/>
          <p:cNvSpPr/>
          <p:nvPr/>
        </p:nvSpPr>
        <p:spPr>
          <a:xfrm>
            <a:off x="8329840" y="488525"/>
            <a:ext cx="198201" cy="199045"/>
          </a:xfrm>
          <a:custGeom>
            <a:rect b="b" l="l" r="r" t="t"/>
            <a:pathLst>
              <a:path extrusionOk="0" fill="none" h="3773" w="3757">
                <a:moveTo>
                  <a:pt x="3757" y="1879"/>
                </a:moveTo>
                <a:lnTo>
                  <a:pt x="1879" y="3773"/>
                </a:lnTo>
                <a:lnTo>
                  <a:pt x="0" y="1879"/>
                </a:lnTo>
                <a:lnTo>
                  <a:pt x="1879" y="0"/>
                </a:lnTo>
                <a:close/>
              </a:path>
            </a:pathLst>
          </a:custGeom>
          <a:noFill/>
          <a:ln cap="flat" cmpd="sng" w="28575">
            <a:solidFill>
              <a:schemeClr val="accent2"/>
            </a:solidFill>
            <a:prstDash val="solid"/>
            <a:miter lim="15917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6" name="Google Shape;586;p84"/>
          <p:cNvSpPr/>
          <p:nvPr/>
        </p:nvSpPr>
        <p:spPr>
          <a:xfrm>
            <a:off x="2199788" y="376348"/>
            <a:ext cx="199045" cy="198201"/>
          </a:xfrm>
          <a:custGeom>
            <a:rect b="b" l="l" r="r" t="t"/>
            <a:pathLst>
              <a:path extrusionOk="0" h="3757" w="3773">
                <a:moveTo>
                  <a:pt x="1878" y="0"/>
                </a:moveTo>
                <a:lnTo>
                  <a:pt x="0" y="1878"/>
                </a:lnTo>
                <a:lnTo>
                  <a:pt x="1878" y="3757"/>
                </a:lnTo>
                <a:lnTo>
                  <a:pt x="3773" y="1878"/>
                </a:lnTo>
                <a:lnTo>
                  <a:pt x="187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7" name="Google Shape;587;p84"/>
          <p:cNvSpPr/>
          <p:nvPr/>
        </p:nvSpPr>
        <p:spPr>
          <a:xfrm>
            <a:off x="4451658" y="4552596"/>
            <a:ext cx="121850" cy="105278"/>
          </a:xfrm>
          <a:custGeom>
            <a:rect b="b" l="l" r="r" t="t"/>
            <a:pathLst>
              <a:path extrusionOk="0" h="2395" w="2772">
                <a:moveTo>
                  <a:pt x="1363" y="1"/>
                </a:moveTo>
                <a:cubicBezTo>
                  <a:pt x="935" y="1"/>
                  <a:pt x="505" y="221"/>
                  <a:pt x="287" y="673"/>
                </a:cubicBezTo>
                <a:cubicBezTo>
                  <a:pt x="0" y="1262"/>
                  <a:pt x="239" y="1979"/>
                  <a:pt x="844" y="2265"/>
                </a:cubicBezTo>
                <a:cubicBezTo>
                  <a:pt x="1022" y="2354"/>
                  <a:pt x="1203" y="2395"/>
                  <a:pt x="1378" y="2395"/>
                </a:cubicBezTo>
                <a:cubicBezTo>
                  <a:pt x="2138" y="2395"/>
                  <a:pt x="2771" y="1629"/>
                  <a:pt x="2499" y="801"/>
                </a:cubicBezTo>
                <a:cubicBezTo>
                  <a:pt x="2315" y="273"/>
                  <a:pt x="1840" y="1"/>
                  <a:pt x="1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8" name="Google Shape;588;p84"/>
          <p:cNvSpPr/>
          <p:nvPr/>
        </p:nvSpPr>
        <p:spPr>
          <a:xfrm>
            <a:off x="9745350" y="4046688"/>
            <a:ext cx="86800" cy="68000"/>
          </a:xfrm>
          <a:custGeom>
            <a:rect b="b" l="l" r="r" t="t"/>
            <a:pathLst>
              <a:path extrusionOk="0" h="2720" w="3472">
                <a:moveTo>
                  <a:pt x="1718" y="1"/>
                </a:moveTo>
                <a:cubicBezTo>
                  <a:pt x="1" y="1"/>
                  <a:pt x="1" y="2720"/>
                  <a:pt x="1718" y="2720"/>
                </a:cubicBezTo>
                <a:cubicBezTo>
                  <a:pt x="3471" y="2720"/>
                  <a:pt x="3471" y="1"/>
                  <a:pt x="1718" y="1"/>
                </a:cubicBezTo>
                <a:close/>
              </a:path>
            </a:pathLst>
          </a:custGeom>
          <a:solidFill>
            <a:srgbClr val="F7EFD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9" name="Google Shape;589;p84"/>
          <p:cNvSpPr/>
          <p:nvPr/>
        </p:nvSpPr>
        <p:spPr>
          <a:xfrm>
            <a:off x="2270115" y="4343000"/>
            <a:ext cx="198201" cy="199045"/>
          </a:xfrm>
          <a:custGeom>
            <a:rect b="b" l="l" r="r" t="t"/>
            <a:pathLst>
              <a:path extrusionOk="0" fill="none" h="3773" w="3757">
                <a:moveTo>
                  <a:pt x="3757" y="1879"/>
                </a:moveTo>
                <a:lnTo>
                  <a:pt x="1879" y="3773"/>
                </a:lnTo>
                <a:lnTo>
                  <a:pt x="0" y="1879"/>
                </a:lnTo>
                <a:lnTo>
                  <a:pt x="1879" y="0"/>
                </a:lnTo>
                <a:close/>
              </a:path>
            </a:pathLst>
          </a:custGeom>
          <a:noFill/>
          <a:ln cap="flat" cmpd="sng" w="28575">
            <a:solidFill>
              <a:schemeClr val="accent2"/>
            </a:solidFill>
            <a:prstDash val="solid"/>
            <a:miter lim="15917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0" name="Google Shape;590;p84"/>
          <p:cNvSpPr/>
          <p:nvPr/>
        </p:nvSpPr>
        <p:spPr>
          <a:xfrm>
            <a:off x="1463970" y="1263036"/>
            <a:ext cx="146237" cy="126348"/>
          </a:xfrm>
          <a:custGeom>
            <a:rect b="b" l="l" r="r" t="t"/>
            <a:pathLst>
              <a:path extrusionOk="0" h="2395" w="2772">
                <a:moveTo>
                  <a:pt x="1363" y="1"/>
                </a:moveTo>
                <a:cubicBezTo>
                  <a:pt x="935" y="1"/>
                  <a:pt x="505" y="221"/>
                  <a:pt x="287" y="673"/>
                </a:cubicBezTo>
                <a:cubicBezTo>
                  <a:pt x="0" y="1262"/>
                  <a:pt x="239" y="1979"/>
                  <a:pt x="844" y="2265"/>
                </a:cubicBezTo>
                <a:cubicBezTo>
                  <a:pt x="1022" y="2354"/>
                  <a:pt x="1203" y="2395"/>
                  <a:pt x="1378" y="2395"/>
                </a:cubicBezTo>
                <a:cubicBezTo>
                  <a:pt x="2138" y="2395"/>
                  <a:pt x="2771" y="1629"/>
                  <a:pt x="2499" y="801"/>
                </a:cubicBezTo>
                <a:cubicBezTo>
                  <a:pt x="2315" y="273"/>
                  <a:pt x="1840" y="1"/>
                  <a:pt x="1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1" name="Google Shape;591;p84"/>
          <p:cNvSpPr/>
          <p:nvPr/>
        </p:nvSpPr>
        <p:spPr>
          <a:xfrm flipH="1">
            <a:off x="501865" y="4542056"/>
            <a:ext cx="426350" cy="452657"/>
          </a:xfrm>
          <a:custGeom>
            <a:rect b="b" l="l" r="r" t="t"/>
            <a:pathLst>
              <a:path extrusionOk="0" fill="none" h="4665" w="4394">
                <a:moveTo>
                  <a:pt x="446" y="1481"/>
                </a:moveTo>
                <a:cubicBezTo>
                  <a:pt x="1178" y="1"/>
                  <a:pt x="3327" y="128"/>
                  <a:pt x="3852" y="1688"/>
                </a:cubicBezTo>
                <a:cubicBezTo>
                  <a:pt x="4394" y="3248"/>
                  <a:pt x="2786" y="4665"/>
                  <a:pt x="1306" y="3948"/>
                </a:cubicBezTo>
                <a:cubicBezTo>
                  <a:pt x="382" y="3503"/>
                  <a:pt x="0" y="2388"/>
                  <a:pt x="446" y="1481"/>
                </a:cubicBezTo>
                <a:close/>
              </a:path>
            </a:pathLst>
          </a:custGeom>
          <a:solidFill>
            <a:schemeClr val="dk2"/>
          </a:solidFill>
          <a:ln cap="flat" cmpd="sng" w="28575">
            <a:solidFill>
              <a:schemeClr val="dk2"/>
            </a:solidFill>
            <a:prstDash val="solid"/>
            <a:miter lim="15917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2" name="Google Shape;592;p84"/>
          <p:cNvSpPr/>
          <p:nvPr/>
        </p:nvSpPr>
        <p:spPr>
          <a:xfrm>
            <a:off x="6394907" y="1197774"/>
            <a:ext cx="341098" cy="339652"/>
          </a:xfrm>
          <a:custGeom>
            <a:rect b="b" l="l" r="r" t="t"/>
            <a:pathLst>
              <a:path extrusionOk="0" fill="none" h="3757" w="3773">
                <a:moveTo>
                  <a:pt x="3773" y="1879"/>
                </a:moveTo>
                <a:lnTo>
                  <a:pt x="1878" y="3757"/>
                </a:lnTo>
                <a:lnTo>
                  <a:pt x="0" y="1879"/>
                </a:lnTo>
                <a:lnTo>
                  <a:pt x="1878" y="0"/>
                </a:lnTo>
                <a:close/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15917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3" name="Google Shape;593;p84"/>
          <p:cNvSpPr/>
          <p:nvPr/>
        </p:nvSpPr>
        <p:spPr>
          <a:xfrm>
            <a:off x="6926032" y="4646375"/>
            <a:ext cx="244020" cy="244020"/>
          </a:xfrm>
          <a:custGeom>
            <a:rect b="b" l="l" r="r" t="t"/>
            <a:pathLst>
              <a:path extrusionOk="0" h="2229" w="2229">
                <a:moveTo>
                  <a:pt x="1114" y="0"/>
                </a:moveTo>
                <a:lnTo>
                  <a:pt x="0" y="1114"/>
                </a:lnTo>
                <a:lnTo>
                  <a:pt x="1114" y="2228"/>
                </a:lnTo>
                <a:lnTo>
                  <a:pt x="2228" y="1114"/>
                </a:lnTo>
                <a:lnTo>
                  <a:pt x="11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94" name="Google Shape;594;p84"/>
          <p:cNvGrpSpPr/>
          <p:nvPr/>
        </p:nvGrpSpPr>
        <p:grpSpPr>
          <a:xfrm>
            <a:off x="7020444" y="4387793"/>
            <a:ext cx="2153521" cy="785375"/>
            <a:chOff x="2918906" y="3172692"/>
            <a:chExt cx="6233056" cy="1970828"/>
          </a:xfrm>
        </p:grpSpPr>
        <p:sp>
          <p:nvSpPr>
            <p:cNvPr id="595" name="Google Shape;595;p84"/>
            <p:cNvSpPr/>
            <p:nvPr/>
          </p:nvSpPr>
          <p:spPr>
            <a:xfrm>
              <a:off x="3508550" y="3397927"/>
              <a:ext cx="5643412" cy="1745592"/>
            </a:xfrm>
            <a:custGeom>
              <a:rect b="b" l="l" r="r" t="t"/>
              <a:pathLst>
                <a:path extrusionOk="0" h="35999" w="116383">
                  <a:moveTo>
                    <a:pt x="116382" y="0"/>
                  </a:moveTo>
                  <a:cubicBezTo>
                    <a:pt x="114870" y="113"/>
                    <a:pt x="113372" y="360"/>
                    <a:pt x="111915" y="740"/>
                  </a:cubicBezTo>
                  <a:cubicBezTo>
                    <a:pt x="104387" y="2702"/>
                    <a:pt x="97955" y="7673"/>
                    <a:pt x="90229" y="8808"/>
                  </a:cubicBezTo>
                  <a:cubicBezTo>
                    <a:pt x="89005" y="8988"/>
                    <a:pt x="87786" y="9067"/>
                    <a:pt x="86570" y="9067"/>
                  </a:cubicBezTo>
                  <a:cubicBezTo>
                    <a:pt x="77629" y="9067"/>
                    <a:pt x="68852" y="4767"/>
                    <a:pt x="59753" y="4381"/>
                  </a:cubicBezTo>
                  <a:cubicBezTo>
                    <a:pt x="59290" y="4361"/>
                    <a:pt x="58829" y="4352"/>
                    <a:pt x="58371" y="4352"/>
                  </a:cubicBezTo>
                  <a:cubicBezTo>
                    <a:pt x="45111" y="4352"/>
                    <a:pt x="33357" y="12414"/>
                    <a:pt x="23210" y="20447"/>
                  </a:cubicBezTo>
                  <a:cubicBezTo>
                    <a:pt x="19465" y="23409"/>
                    <a:pt x="15741" y="26401"/>
                    <a:pt x="11810" y="29149"/>
                  </a:cubicBezTo>
                  <a:cubicBezTo>
                    <a:pt x="8289" y="31616"/>
                    <a:pt x="4606" y="33910"/>
                    <a:pt x="635" y="35720"/>
                  </a:cubicBezTo>
                  <a:cubicBezTo>
                    <a:pt x="429" y="35814"/>
                    <a:pt x="215" y="35908"/>
                    <a:pt x="1" y="35999"/>
                  </a:cubicBezTo>
                  <a:lnTo>
                    <a:pt x="116382" y="35999"/>
                  </a:lnTo>
                  <a:lnTo>
                    <a:pt x="11638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6" name="Google Shape;596;p84"/>
            <p:cNvSpPr/>
            <p:nvPr/>
          </p:nvSpPr>
          <p:spPr>
            <a:xfrm>
              <a:off x="2918906" y="3172692"/>
              <a:ext cx="6228153" cy="1970828"/>
            </a:xfrm>
            <a:custGeom>
              <a:rect b="b" l="l" r="r" t="t"/>
              <a:pathLst>
                <a:path extrusionOk="0" h="40644" w="128442">
                  <a:moveTo>
                    <a:pt x="128441" y="1"/>
                  </a:moveTo>
                  <a:cubicBezTo>
                    <a:pt x="125131" y="777"/>
                    <a:pt x="121893" y="1835"/>
                    <a:pt x="118767" y="3094"/>
                  </a:cubicBezTo>
                  <a:cubicBezTo>
                    <a:pt x="113989" y="5015"/>
                    <a:pt x="109572" y="7840"/>
                    <a:pt x="104535" y="9204"/>
                  </a:cubicBezTo>
                  <a:cubicBezTo>
                    <a:pt x="102911" y="9643"/>
                    <a:pt x="101306" y="9828"/>
                    <a:pt x="99716" y="9828"/>
                  </a:cubicBezTo>
                  <a:cubicBezTo>
                    <a:pt x="95941" y="9828"/>
                    <a:pt x="92249" y="8786"/>
                    <a:pt x="88567" y="7641"/>
                  </a:cubicBezTo>
                  <a:cubicBezTo>
                    <a:pt x="83817" y="6158"/>
                    <a:pt x="79118" y="4986"/>
                    <a:pt x="74085" y="4711"/>
                  </a:cubicBezTo>
                  <a:cubicBezTo>
                    <a:pt x="73142" y="4660"/>
                    <a:pt x="72199" y="4635"/>
                    <a:pt x="71258" y="4635"/>
                  </a:cubicBezTo>
                  <a:cubicBezTo>
                    <a:pt x="62202" y="4635"/>
                    <a:pt x="53271" y="6942"/>
                    <a:pt x="45201" y="10686"/>
                  </a:cubicBezTo>
                  <a:cubicBezTo>
                    <a:pt x="36191" y="14867"/>
                    <a:pt x="28637" y="20774"/>
                    <a:pt x="21223" y="26978"/>
                  </a:cubicBezTo>
                  <a:cubicBezTo>
                    <a:pt x="14689" y="32439"/>
                    <a:pt x="7745" y="37112"/>
                    <a:pt x="0" y="40644"/>
                  </a:cubicBezTo>
                  <a:lnTo>
                    <a:pt x="1443" y="40644"/>
                  </a:lnTo>
                  <a:cubicBezTo>
                    <a:pt x="6843" y="38138"/>
                    <a:pt x="11922" y="35071"/>
                    <a:pt x="16589" y="31488"/>
                  </a:cubicBezTo>
                  <a:cubicBezTo>
                    <a:pt x="24718" y="25234"/>
                    <a:pt x="32009" y="18330"/>
                    <a:pt x="41209" y="13334"/>
                  </a:cubicBezTo>
                  <a:cubicBezTo>
                    <a:pt x="50318" y="8388"/>
                    <a:pt x="60643" y="5181"/>
                    <a:pt x="71290" y="5181"/>
                  </a:cubicBezTo>
                  <a:cubicBezTo>
                    <a:pt x="71408" y="5181"/>
                    <a:pt x="71526" y="5181"/>
                    <a:pt x="71645" y="5182"/>
                  </a:cubicBezTo>
                  <a:cubicBezTo>
                    <a:pt x="77236" y="5222"/>
                    <a:pt x="82508" y="6320"/>
                    <a:pt x="87769" y="7960"/>
                  </a:cubicBezTo>
                  <a:cubicBezTo>
                    <a:pt x="91552" y="9137"/>
                    <a:pt x="95409" y="10341"/>
                    <a:pt x="99406" y="10341"/>
                  </a:cubicBezTo>
                  <a:cubicBezTo>
                    <a:pt x="100099" y="10341"/>
                    <a:pt x="100795" y="10305"/>
                    <a:pt x="101497" y="10226"/>
                  </a:cubicBezTo>
                  <a:cubicBezTo>
                    <a:pt x="106744" y="9635"/>
                    <a:pt x="111261" y="6919"/>
                    <a:pt x="115885" y="4794"/>
                  </a:cubicBezTo>
                  <a:cubicBezTo>
                    <a:pt x="119928" y="2938"/>
                    <a:pt x="124122" y="1556"/>
                    <a:pt x="128441" y="476"/>
                  </a:cubicBezTo>
                  <a:lnTo>
                    <a:pt x="12844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97" name="Google Shape;597;p84"/>
          <p:cNvGrpSpPr/>
          <p:nvPr/>
        </p:nvGrpSpPr>
        <p:grpSpPr>
          <a:xfrm>
            <a:off x="-29593" y="-14801"/>
            <a:ext cx="1704994" cy="863379"/>
            <a:chOff x="0" y="0"/>
            <a:chExt cx="4110400" cy="2081433"/>
          </a:xfrm>
        </p:grpSpPr>
        <p:sp>
          <p:nvSpPr>
            <p:cNvPr id="598" name="Google Shape;598;p84"/>
            <p:cNvSpPr/>
            <p:nvPr/>
          </p:nvSpPr>
          <p:spPr>
            <a:xfrm>
              <a:off x="0" y="0"/>
              <a:ext cx="3927738" cy="1823224"/>
            </a:xfrm>
            <a:custGeom>
              <a:rect b="b" l="l" r="r" t="t"/>
              <a:pathLst>
                <a:path extrusionOk="0" h="37600" w="81001">
                  <a:moveTo>
                    <a:pt x="0" y="0"/>
                  </a:moveTo>
                  <a:lnTo>
                    <a:pt x="0" y="36376"/>
                  </a:lnTo>
                  <a:cubicBezTo>
                    <a:pt x="3199" y="37244"/>
                    <a:pt x="6695" y="37599"/>
                    <a:pt x="10044" y="37599"/>
                  </a:cubicBezTo>
                  <a:cubicBezTo>
                    <a:pt x="11787" y="37599"/>
                    <a:pt x="13491" y="37503"/>
                    <a:pt x="15091" y="37333"/>
                  </a:cubicBezTo>
                  <a:cubicBezTo>
                    <a:pt x="22554" y="36546"/>
                    <a:pt x="29715" y="33845"/>
                    <a:pt x="35908" y="29936"/>
                  </a:cubicBezTo>
                  <a:cubicBezTo>
                    <a:pt x="40052" y="27315"/>
                    <a:pt x="43812" y="24142"/>
                    <a:pt x="48269" y="21992"/>
                  </a:cubicBezTo>
                  <a:cubicBezTo>
                    <a:pt x="56768" y="17884"/>
                    <a:pt x="67464" y="17641"/>
                    <a:pt x="74626" y="11749"/>
                  </a:cubicBezTo>
                  <a:cubicBezTo>
                    <a:pt x="77602" y="9301"/>
                    <a:pt x="79731" y="5988"/>
                    <a:pt x="80619" y="2405"/>
                  </a:cubicBezTo>
                  <a:cubicBezTo>
                    <a:pt x="80815" y="1615"/>
                    <a:pt x="80949" y="813"/>
                    <a:pt x="810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9" name="Google Shape;599;p84"/>
            <p:cNvSpPr/>
            <p:nvPr/>
          </p:nvSpPr>
          <p:spPr>
            <a:xfrm>
              <a:off x="1600" y="0"/>
              <a:ext cx="4108800" cy="2081433"/>
            </a:xfrm>
            <a:custGeom>
              <a:rect b="b" l="l" r="r" t="t"/>
              <a:pathLst>
                <a:path extrusionOk="0" h="42925" w="84735">
                  <a:moveTo>
                    <a:pt x="84368" y="0"/>
                  </a:moveTo>
                  <a:cubicBezTo>
                    <a:pt x="83487" y="6317"/>
                    <a:pt x="81163" y="12300"/>
                    <a:pt x="75126" y="16126"/>
                  </a:cubicBezTo>
                  <a:cubicBezTo>
                    <a:pt x="68940" y="20045"/>
                    <a:pt x="61409" y="21180"/>
                    <a:pt x="54382" y="23218"/>
                  </a:cubicBezTo>
                  <a:cubicBezTo>
                    <a:pt x="50952" y="24214"/>
                    <a:pt x="47546" y="25444"/>
                    <a:pt x="44549" y="27300"/>
                  </a:cubicBezTo>
                  <a:cubicBezTo>
                    <a:pt x="41463" y="29211"/>
                    <a:pt x="38964" y="31768"/>
                    <a:pt x="36154" y="33979"/>
                  </a:cubicBezTo>
                  <a:cubicBezTo>
                    <a:pt x="30784" y="38193"/>
                    <a:pt x="24087" y="40945"/>
                    <a:pt x="17132" y="41978"/>
                  </a:cubicBezTo>
                  <a:cubicBezTo>
                    <a:pt x="14971" y="42301"/>
                    <a:pt x="12798" y="42461"/>
                    <a:pt x="10633" y="42461"/>
                  </a:cubicBezTo>
                  <a:cubicBezTo>
                    <a:pt x="7039" y="42461"/>
                    <a:pt x="3467" y="42021"/>
                    <a:pt x="0" y="41159"/>
                  </a:cubicBezTo>
                  <a:lnTo>
                    <a:pt x="0" y="41714"/>
                  </a:lnTo>
                  <a:cubicBezTo>
                    <a:pt x="3338" y="42526"/>
                    <a:pt x="6798" y="42925"/>
                    <a:pt x="10266" y="42925"/>
                  </a:cubicBezTo>
                  <a:cubicBezTo>
                    <a:pt x="18388" y="42925"/>
                    <a:pt x="26546" y="40738"/>
                    <a:pt x="33231" y="36565"/>
                  </a:cubicBezTo>
                  <a:cubicBezTo>
                    <a:pt x="36361" y="34618"/>
                    <a:pt x="38936" y="32120"/>
                    <a:pt x="41749" y="29832"/>
                  </a:cubicBezTo>
                  <a:cubicBezTo>
                    <a:pt x="45215" y="27017"/>
                    <a:pt x="49186" y="25198"/>
                    <a:pt x="53559" y="23885"/>
                  </a:cubicBezTo>
                  <a:cubicBezTo>
                    <a:pt x="60894" y="21684"/>
                    <a:pt x="68929" y="20701"/>
                    <a:pt x="75394" y="16550"/>
                  </a:cubicBezTo>
                  <a:cubicBezTo>
                    <a:pt x="81449" y="12662"/>
                    <a:pt x="84100" y="6484"/>
                    <a:pt x="847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2_1"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1" name="Google Shape;601;p85"/>
          <p:cNvGrpSpPr/>
          <p:nvPr/>
        </p:nvGrpSpPr>
        <p:grpSpPr>
          <a:xfrm flipH="1" rot="10800000">
            <a:off x="-25151" y="4614086"/>
            <a:ext cx="1337524" cy="538259"/>
            <a:chOff x="0" y="0"/>
            <a:chExt cx="4110400" cy="2081433"/>
          </a:xfrm>
        </p:grpSpPr>
        <p:sp>
          <p:nvSpPr>
            <p:cNvPr id="602" name="Google Shape;602;p85"/>
            <p:cNvSpPr/>
            <p:nvPr/>
          </p:nvSpPr>
          <p:spPr>
            <a:xfrm>
              <a:off x="0" y="0"/>
              <a:ext cx="3927738" cy="1823224"/>
            </a:xfrm>
            <a:custGeom>
              <a:rect b="b" l="l" r="r" t="t"/>
              <a:pathLst>
                <a:path extrusionOk="0" h="37600" w="81001">
                  <a:moveTo>
                    <a:pt x="0" y="0"/>
                  </a:moveTo>
                  <a:lnTo>
                    <a:pt x="0" y="36376"/>
                  </a:lnTo>
                  <a:cubicBezTo>
                    <a:pt x="3199" y="37244"/>
                    <a:pt x="6695" y="37599"/>
                    <a:pt x="10044" y="37599"/>
                  </a:cubicBezTo>
                  <a:cubicBezTo>
                    <a:pt x="11787" y="37599"/>
                    <a:pt x="13491" y="37503"/>
                    <a:pt x="15091" y="37333"/>
                  </a:cubicBezTo>
                  <a:cubicBezTo>
                    <a:pt x="22554" y="36546"/>
                    <a:pt x="29715" y="33845"/>
                    <a:pt x="35908" y="29936"/>
                  </a:cubicBezTo>
                  <a:cubicBezTo>
                    <a:pt x="40052" y="27315"/>
                    <a:pt x="43812" y="24142"/>
                    <a:pt x="48269" y="21992"/>
                  </a:cubicBezTo>
                  <a:cubicBezTo>
                    <a:pt x="56768" y="17884"/>
                    <a:pt x="67464" y="17641"/>
                    <a:pt x="74626" y="11749"/>
                  </a:cubicBezTo>
                  <a:cubicBezTo>
                    <a:pt x="77602" y="9301"/>
                    <a:pt x="79731" y="5988"/>
                    <a:pt x="80619" y="2405"/>
                  </a:cubicBezTo>
                  <a:cubicBezTo>
                    <a:pt x="80815" y="1615"/>
                    <a:pt x="80949" y="813"/>
                    <a:pt x="810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3" name="Google Shape;603;p85"/>
            <p:cNvSpPr/>
            <p:nvPr/>
          </p:nvSpPr>
          <p:spPr>
            <a:xfrm>
              <a:off x="1600" y="0"/>
              <a:ext cx="4108800" cy="2081433"/>
            </a:xfrm>
            <a:custGeom>
              <a:rect b="b" l="l" r="r" t="t"/>
              <a:pathLst>
                <a:path extrusionOk="0" h="42925" w="84735">
                  <a:moveTo>
                    <a:pt x="84368" y="0"/>
                  </a:moveTo>
                  <a:cubicBezTo>
                    <a:pt x="83487" y="6317"/>
                    <a:pt x="81163" y="12300"/>
                    <a:pt x="75126" y="16126"/>
                  </a:cubicBezTo>
                  <a:cubicBezTo>
                    <a:pt x="68940" y="20045"/>
                    <a:pt x="61409" y="21180"/>
                    <a:pt x="54382" y="23218"/>
                  </a:cubicBezTo>
                  <a:cubicBezTo>
                    <a:pt x="50952" y="24214"/>
                    <a:pt x="47546" y="25444"/>
                    <a:pt x="44549" y="27300"/>
                  </a:cubicBezTo>
                  <a:cubicBezTo>
                    <a:pt x="41463" y="29211"/>
                    <a:pt x="38964" y="31768"/>
                    <a:pt x="36154" y="33979"/>
                  </a:cubicBezTo>
                  <a:cubicBezTo>
                    <a:pt x="30784" y="38193"/>
                    <a:pt x="24087" y="40945"/>
                    <a:pt x="17132" y="41978"/>
                  </a:cubicBezTo>
                  <a:cubicBezTo>
                    <a:pt x="14971" y="42301"/>
                    <a:pt x="12798" y="42461"/>
                    <a:pt x="10633" y="42461"/>
                  </a:cubicBezTo>
                  <a:cubicBezTo>
                    <a:pt x="7039" y="42461"/>
                    <a:pt x="3467" y="42021"/>
                    <a:pt x="0" y="41159"/>
                  </a:cubicBezTo>
                  <a:lnTo>
                    <a:pt x="0" y="41714"/>
                  </a:lnTo>
                  <a:cubicBezTo>
                    <a:pt x="3338" y="42526"/>
                    <a:pt x="6798" y="42925"/>
                    <a:pt x="10266" y="42925"/>
                  </a:cubicBezTo>
                  <a:cubicBezTo>
                    <a:pt x="18388" y="42925"/>
                    <a:pt x="26546" y="40738"/>
                    <a:pt x="33231" y="36565"/>
                  </a:cubicBezTo>
                  <a:cubicBezTo>
                    <a:pt x="36361" y="34618"/>
                    <a:pt x="38936" y="32120"/>
                    <a:pt x="41749" y="29832"/>
                  </a:cubicBezTo>
                  <a:cubicBezTo>
                    <a:pt x="45215" y="27017"/>
                    <a:pt x="49186" y="25198"/>
                    <a:pt x="53559" y="23885"/>
                  </a:cubicBezTo>
                  <a:cubicBezTo>
                    <a:pt x="60894" y="21684"/>
                    <a:pt x="68929" y="20701"/>
                    <a:pt x="75394" y="16550"/>
                  </a:cubicBezTo>
                  <a:cubicBezTo>
                    <a:pt x="81449" y="12662"/>
                    <a:pt x="84100" y="6484"/>
                    <a:pt x="847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04" name="Google Shape;604;p85"/>
          <p:cNvGrpSpPr/>
          <p:nvPr/>
        </p:nvGrpSpPr>
        <p:grpSpPr>
          <a:xfrm>
            <a:off x="7017709" y="-22374"/>
            <a:ext cx="2155884" cy="1091701"/>
            <a:chOff x="5540494" y="-3"/>
            <a:chExt cx="3593739" cy="1819805"/>
          </a:xfrm>
        </p:grpSpPr>
        <p:sp>
          <p:nvSpPr>
            <p:cNvPr id="605" name="Google Shape;605;p85"/>
            <p:cNvSpPr/>
            <p:nvPr/>
          </p:nvSpPr>
          <p:spPr>
            <a:xfrm flipH="1">
              <a:off x="5700196" y="-3"/>
              <a:ext cx="3434037" cy="1594052"/>
            </a:xfrm>
            <a:custGeom>
              <a:rect b="b" l="l" r="r" t="t"/>
              <a:pathLst>
                <a:path extrusionOk="0" h="37600" w="81001">
                  <a:moveTo>
                    <a:pt x="0" y="0"/>
                  </a:moveTo>
                  <a:lnTo>
                    <a:pt x="0" y="36376"/>
                  </a:lnTo>
                  <a:cubicBezTo>
                    <a:pt x="3199" y="37244"/>
                    <a:pt x="6695" y="37599"/>
                    <a:pt x="10044" y="37599"/>
                  </a:cubicBezTo>
                  <a:cubicBezTo>
                    <a:pt x="11787" y="37599"/>
                    <a:pt x="13491" y="37503"/>
                    <a:pt x="15091" y="37333"/>
                  </a:cubicBezTo>
                  <a:cubicBezTo>
                    <a:pt x="22554" y="36546"/>
                    <a:pt x="29715" y="33845"/>
                    <a:pt x="35908" y="29936"/>
                  </a:cubicBezTo>
                  <a:cubicBezTo>
                    <a:pt x="40052" y="27315"/>
                    <a:pt x="43812" y="24142"/>
                    <a:pt x="48269" y="21992"/>
                  </a:cubicBezTo>
                  <a:cubicBezTo>
                    <a:pt x="56768" y="17884"/>
                    <a:pt x="67464" y="17641"/>
                    <a:pt x="74626" y="11749"/>
                  </a:cubicBezTo>
                  <a:cubicBezTo>
                    <a:pt x="77602" y="9301"/>
                    <a:pt x="79731" y="5988"/>
                    <a:pt x="80619" y="2405"/>
                  </a:cubicBezTo>
                  <a:cubicBezTo>
                    <a:pt x="80815" y="1615"/>
                    <a:pt x="80949" y="813"/>
                    <a:pt x="810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6" name="Google Shape;606;p85"/>
            <p:cNvSpPr/>
            <p:nvPr/>
          </p:nvSpPr>
          <p:spPr>
            <a:xfrm flipH="1">
              <a:off x="5540494" y="-3"/>
              <a:ext cx="3592340" cy="1819805"/>
            </a:xfrm>
            <a:custGeom>
              <a:rect b="b" l="l" r="r" t="t"/>
              <a:pathLst>
                <a:path extrusionOk="0" h="42925" w="84735">
                  <a:moveTo>
                    <a:pt x="84368" y="0"/>
                  </a:moveTo>
                  <a:cubicBezTo>
                    <a:pt x="83487" y="6317"/>
                    <a:pt x="81163" y="12300"/>
                    <a:pt x="75126" y="16126"/>
                  </a:cubicBezTo>
                  <a:cubicBezTo>
                    <a:pt x="68940" y="20045"/>
                    <a:pt x="61409" y="21180"/>
                    <a:pt x="54382" y="23218"/>
                  </a:cubicBezTo>
                  <a:cubicBezTo>
                    <a:pt x="50952" y="24214"/>
                    <a:pt x="47546" y="25444"/>
                    <a:pt x="44549" y="27300"/>
                  </a:cubicBezTo>
                  <a:cubicBezTo>
                    <a:pt x="41463" y="29211"/>
                    <a:pt x="38964" y="31768"/>
                    <a:pt x="36154" y="33979"/>
                  </a:cubicBezTo>
                  <a:cubicBezTo>
                    <a:pt x="30784" y="38193"/>
                    <a:pt x="24087" y="40945"/>
                    <a:pt x="17132" y="41978"/>
                  </a:cubicBezTo>
                  <a:cubicBezTo>
                    <a:pt x="14971" y="42301"/>
                    <a:pt x="12798" y="42461"/>
                    <a:pt x="10633" y="42461"/>
                  </a:cubicBezTo>
                  <a:cubicBezTo>
                    <a:pt x="7039" y="42461"/>
                    <a:pt x="3467" y="42021"/>
                    <a:pt x="0" y="41159"/>
                  </a:cubicBezTo>
                  <a:lnTo>
                    <a:pt x="0" y="41714"/>
                  </a:lnTo>
                  <a:cubicBezTo>
                    <a:pt x="3338" y="42526"/>
                    <a:pt x="6798" y="42925"/>
                    <a:pt x="10266" y="42925"/>
                  </a:cubicBezTo>
                  <a:cubicBezTo>
                    <a:pt x="18388" y="42925"/>
                    <a:pt x="26546" y="40738"/>
                    <a:pt x="33231" y="36565"/>
                  </a:cubicBezTo>
                  <a:cubicBezTo>
                    <a:pt x="36361" y="34618"/>
                    <a:pt x="38936" y="32120"/>
                    <a:pt x="41749" y="29832"/>
                  </a:cubicBezTo>
                  <a:cubicBezTo>
                    <a:pt x="45215" y="27017"/>
                    <a:pt x="49186" y="25198"/>
                    <a:pt x="53559" y="23885"/>
                  </a:cubicBezTo>
                  <a:cubicBezTo>
                    <a:pt x="60894" y="21684"/>
                    <a:pt x="68929" y="20701"/>
                    <a:pt x="75394" y="16550"/>
                  </a:cubicBezTo>
                  <a:cubicBezTo>
                    <a:pt x="81449" y="12662"/>
                    <a:pt x="84100" y="6484"/>
                    <a:pt x="847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07" name="Google Shape;607;p85"/>
          <p:cNvSpPr txBox="1"/>
          <p:nvPr>
            <p:ph type="title"/>
          </p:nvPr>
        </p:nvSpPr>
        <p:spPr>
          <a:xfrm>
            <a:off x="715050" y="471814"/>
            <a:ext cx="7713900" cy="39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608" name="Google Shape;608;p85"/>
          <p:cNvSpPr txBox="1"/>
          <p:nvPr>
            <p:ph idx="1" type="subTitle"/>
          </p:nvPr>
        </p:nvSpPr>
        <p:spPr>
          <a:xfrm>
            <a:off x="715075" y="1352050"/>
            <a:ext cx="7713900" cy="3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400"/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9" name="Google Shape;609;p85"/>
          <p:cNvSpPr/>
          <p:nvPr/>
        </p:nvSpPr>
        <p:spPr>
          <a:xfrm>
            <a:off x="950140" y="571650"/>
            <a:ext cx="198201" cy="199045"/>
          </a:xfrm>
          <a:custGeom>
            <a:rect b="b" l="l" r="r" t="t"/>
            <a:pathLst>
              <a:path extrusionOk="0" fill="none" h="3773" w="3757">
                <a:moveTo>
                  <a:pt x="3757" y="1879"/>
                </a:moveTo>
                <a:lnTo>
                  <a:pt x="1879" y="3773"/>
                </a:lnTo>
                <a:lnTo>
                  <a:pt x="0" y="1879"/>
                </a:lnTo>
                <a:lnTo>
                  <a:pt x="1879" y="0"/>
                </a:lnTo>
                <a:close/>
              </a:path>
            </a:pathLst>
          </a:custGeom>
          <a:noFill/>
          <a:ln cap="flat" cmpd="sng" w="28575">
            <a:solidFill>
              <a:schemeClr val="accent2"/>
            </a:solidFill>
            <a:prstDash val="solid"/>
            <a:miter lim="15917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0" name="Google Shape;610;p85"/>
          <p:cNvSpPr/>
          <p:nvPr/>
        </p:nvSpPr>
        <p:spPr>
          <a:xfrm>
            <a:off x="6860263" y="2592073"/>
            <a:ext cx="199045" cy="198201"/>
          </a:xfrm>
          <a:custGeom>
            <a:rect b="b" l="l" r="r" t="t"/>
            <a:pathLst>
              <a:path extrusionOk="0" h="3757" w="3773">
                <a:moveTo>
                  <a:pt x="1878" y="0"/>
                </a:moveTo>
                <a:lnTo>
                  <a:pt x="0" y="1878"/>
                </a:lnTo>
                <a:lnTo>
                  <a:pt x="1878" y="3757"/>
                </a:lnTo>
                <a:lnTo>
                  <a:pt x="3773" y="1878"/>
                </a:lnTo>
                <a:lnTo>
                  <a:pt x="187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1" name="Google Shape;611;p85"/>
          <p:cNvSpPr/>
          <p:nvPr/>
        </p:nvSpPr>
        <p:spPr>
          <a:xfrm>
            <a:off x="7992945" y="4478886"/>
            <a:ext cx="146237" cy="126348"/>
          </a:xfrm>
          <a:custGeom>
            <a:rect b="b" l="l" r="r" t="t"/>
            <a:pathLst>
              <a:path extrusionOk="0" h="2395" w="2772">
                <a:moveTo>
                  <a:pt x="1363" y="1"/>
                </a:moveTo>
                <a:cubicBezTo>
                  <a:pt x="935" y="1"/>
                  <a:pt x="505" y="221"/>
                  <a:pt x="287" y="673"/>
                </a:cubicBezTo>
                <a:cubicBezTo>
                  <a:pt x="0" y="1262"/>
                  <a:pt x="239" y="1979"/>
                  <a:pt x="844" y="2265"/>
                </a:cubicBezTo>
                <a:cubicBezTo>
                  <a:pt x="1022" y="2354"/>
                  <a:pt x="1203" y="2395"/>
                  <a:pt x="1378" y="2395"/>
                </a:cubicBezTo>
                <a:cubicBezTo>
                  <a:pt x="2138" y="2395"/>
                  <a:pt x="2771" y="1629"/>
                  <a:pt x="2499" y="801"/>
                </a:cubicBezTo>
                <a:cubicBezTo>
                  <a:pt x="2315" y="273"/>
                  <a:pt x="1840" y="1"/>
                  <a:pt x="1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2" name="Google Shape;612;p85"/>
          <p:cNvSpPr/>
          <p:nvPr/>
        </p:nvSpPr>
        <p:spPr>
          <a:xfrm flipH="1">
            <a:off x="199315" y="1870056"/>
            <a:ext cx="426350" cy="452657"/>
          </a:xfrm>
          <a:custGeom>
            <a:rect b="b" l="l" r="r" t="t"/>
            <a:pathLst>
              <a:path extrusionOk="0" fill="none" h="4665" w="4394">
                <a:moveTo>
                  <a:pt x="446" y="1481"/>
                </a:moveTo>
                <a:cubicBezTo>
                  <a:pt x="1178" y="1"/>
                  <a:pt x="3327" y="128"/>
                  <a:pt x="3852" y="1688"/>
                </a:cubicBezTo>
                <a:cubicBezTo>
                  <a:pt x="4394" y="3248"/>
                  <a:pt x="2786" y="4665"/>
                  <a:pt x="1306" y="3948"/>
                </a:cubicBezTo>
                <a:cubicBezTo>
                  <a:pt x="382" y="3503"/>
                  <a:pt x="0" y="2388"/>
                  <a:pt x="446" y="1481"/>
                </a:cubicBezTo>
                <a:close/>
              </a:path>
            </a:pathLst>
          </a:custGeom>
          <a:solidFill>
            <a:schemeClr val="dk2"/>
          </a:solidFill>
          <a:ln cap="flat" cmpd="sng" w="28575">
            <a:solidFill>
              <a:schemeClr val="dk2"/>
            </a:solidFill>
            <a:prstDash val="solid"/>
            <a:miter lim="15917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3" name="Google Shape;613;p85"/>
          <p:cNvSpPr/>
          <p:nvPr/>
        </p:nvSpPr>
        <p:spPr>
          <a:xfrm>
            <a:off x="7411845" y="1152965"/>
            <a:ext cx="199045" cy="199097"/>
          </a:xfrm>
          <a:custGeom>
            <a:rect b="b" l="l" r="r" t="t"/>
            <a:pathLst>
              <a:path extrusionOk="0" h="3774" w="3773">
                <a:moveTo>
                  <a:pt x="1894" y="1"/>
                </a:moveTo>
                <a:lnTo>
                  <a:pt x="0" y="1879"/>
                </a:lnTo>
                <a:lnTo>
                  <a:pt x="1894" y="3773"/>
                </a:lnTo>
                <a:lnTo>
                  <a:pt x="3773" y="1879"/>
                </a:lnTo>
                <a:lnTo>
                  <a:pt x="189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4" name="Google Shape;614;p85"/>
          <p:cNvSpPr/>
          <p:nvPr/>
        </p:nvSpPr>
        <p:spPr>
          <a:xfrm>
            <a:off x="8258407" y="2401924"/>
            <a:ext cx="341098" cy="339652"/>
          </a:xfrm>
          <a:custGeom>
            <a:rect b="b" l="l" r="r" t="t"/>
            <a:pathLst>
              <a:path extrusionOk="0" fill="none" h="3757" w="3773">
                <a:moveTo>
                  <a:pt x="3773" y="1879"/>
                </a:moveTo>
                <a:lnTo>
                  <a:pt x="1878" y="3757"/>
                </a:lnTo>
                <a:lnTo>
                  <a:pt x="0" y="1879"/>
                </a:lnTo>
                <a:lnTo>
                  <a:pt x="1878" y="0"/>
                </a:lnTo>
                <a:close/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15917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5" name="Google Shape;615;p85"/>
          <p:cNvSpPr/>
          <p:nvPr/>
        </p:nvSpPr>
        <p:spPr>
          <a:xfrm>
            <a:off x="4754907" y="4483225"/>
            <a:ext cx="244020" cy="244020"/>
          </a:xfrm>
          <a:custGeom>
            <a:rect b="b" l="l" r="r" t="t"/>
            <a:pathLst>
              <a:path extrusionOk="0" h="2229" w="2229">
                <a:moveTo>
                  <a:pt x="1114" y="0"/>
                </a:moveTo>
                <a:lnTo>
                  <a:pt x="0" y="1114"/>
                </a:lnTo>
                <a:lnTo>
                  <a:pt x="1114" y="2228"/>
                </a:lnTo>
                <a:lnTo>
                  <a:pt x="2228" y="1114"/>
                </a:lnTo>
                <a:lnTo>
                  <a:pt x="11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">
  <p:cSld name="TITLE_AND_TWO_COLUMNS_1"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86"/>
          <p:cNvSpPr txBox="1"/>
          <p:nvPr>
            <p:ph idx="1" type="body"/>
          </p:nvPr>
        </p:nvSpPr>
        <p:spPr>
          <a:xfrm>
            <a:off x="715050" y="1346925"/>
            <a:ext cx="7716000" cy="32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indent="-3048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18" name="Google Shape;618;p86"/>
          <p:cNvSpPr txBox="1"/>
          <p:nvPr>
            <p:ph type="ctrTitle"/>
          </p:nvPr>
        </p:nvSpPr>
        <p:spPr>
          <a:xfrm>
            <a:off x="615247" y="464112"/>
            <a:ext cx="7792800" cy="41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Staatliches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grpSp>
        <p:nvGrpSpPr>
          <p:cNvPr id="619" name="Google Shape;619;p86"/>
          <p:cNvGrpSpPr/>
          <p:nvPr/>
        </p:nvGrpSpPr>
        <p:grpSpPr>
          <a:xfrm>
            <a:off x="7020444" y="4387793"/>
            <a:ext cx="2153521" cy="785375"/>
            <a:chOff x="2918906" y="3172692"/>
            <a:chExt cx="6233056" cy="1970828"/>
          </a:xfrm>
        </p:grpSpPr>
        <p:sp>
          <p:nvSpPr>
            <p:cNvPr id="620" name="Google Shape;620;p86"/>
            <p:cNvSpPr/>
            <p:nvPr/>
          </p:nvSpPr>
          <p:spPr>
            <a:xfrm>
              <a:off x="3508550" y="3397927"/>
              <a:ext cx="5643412" cy="1745592"/>
            </a:xfrm>
            <a:custGeom>
              <a:rect b="b" l="l" r="r" t="t"/>
              <a:pathLst>
                <a:path extrusionOk="0" h="35999" w="116383">
                  <a:moveTo>
                    <a:pt x="116382" y="0"/>
                  </a:moveTo>
                  <a:cubicBezTo>
                    <a:pt x="114870" y="113"/>
                    <a:pt x="113372" y="360"/>
                    <a:pt x="111915" y="740"/>
                  </a:cubicBezTo>
                  <a:cubicBezTo>
                    <a:pt x="104387" y="2702"/>
                    <a:pt x="97955" y="7673"/>
                    <a:pt x="90229" y="8808"/>
                  </a:cubicBezTo>
                  <a:cubicBezTo>
                    <a:pt x="89005" y="8988"/>
                    <a:pt x="87786" y="9067"/>
                    <a:pt x="86570" y="9067"/>
                  </a:cubicBezTo>
                  <a:cubicBezTo>
                    <a:pt x="77629" y="9067"/>
                    <a:pt x="68852" y="4767"/>
                    <a:pt x="59753" y="4381"/>
                  </a:cubicBezTo>
                  <a:cubicBezTo>
                    <a:pt x="59290" y="4361"/>
                    <a:pt x="58829" y="4352"/>
                    <a:pt x="58371" y="4352"/>
                  </a:cubicBezTo>
                  <a:cubicBezTo>
                    <a:pt x="45111" y="4352"/>
                    <a:pt x="33357" y="12414"/>
                    <a:pt x="23210" y="20447"/>
                  </a:cubicBezTo>
                  <a:cubicBezTo>
                    <a:pt x="19465" y="23409"/>
                    <a:pt x="15741" y="26401"/>
                    <a:pt x="11810" y="29149"/>
                  </a:cubicBezTo>
                  <a:cubicBezTo>
                    <a:pt x="8289" y="31616"/>
                    <a:pt x="4606" y="33910"/>
                    <a:pt x="635" y="35720"/>
                  </a:cubicBezTo>
                  <a:cubicBezTo>
                    <a:pt x="429" y="35814"/>
                    <a:pt x="215" y="35908"/>
                    <a:pt x="1" y="35999"/>
                  </a:cubicBezTo>
                  <a:lnTo>
                    <a:pt x="116382" y="35999"/>
                  </a:lnTo>
                  <a:lnTo>
                    <a:pt x="11638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1" name="Google Shape;621;p86"/>
            <p:cNvSpPr/>
            <p:nvPr/>
          </p:nvSpPr>
          <p:spPr>
            <a:xfrm>
              <a:off x="2918906" y="3172692"/>
              <a:ext cx="6228153" cy="1970828"/>
            </a:xfrm>
            <a:custGeom>
              <a:rect b="b" l="l" r="r" t="t"/>
              <a:pathLst>
                <a:path extrusionOk="0" h="40644" w="128442">
                  <a:moveTo>
                    <a:pt x="128441" y="1"/>
                  </a:moveTo>
                  <a:cubicBezTo>
                    <a:pt x="125131" y="777"/>
                    <a:pt x="121893" y="1835"/>
                    <a:pt x="118767" y="3094"/>
                  </a:cubicBezTo>
                  <a:cubicBezTo>
                    <a:pt x="113989" y="5015"/>
                    <a:pt x="109572" y="7840"/>
                    <a:pt x="104535" y="9204"/>
                  </a:cubicBezTo>
                  <a:cubicBezTo>
                    <a:pt x="102911" y="9643"/>
                    <a:pt x="101306" y="9828"/>
                    <a:pt x="99716" y="9828"/>
                  </a:cubicBezTo>
                  <a:cubicBezTo>
                    <a:pt x="95941" y="9828"/>
                    <a:pt x="92249" y="8786"/>
                    <a:pt x="88567" y="7641"/>
                  </a:cubicBezTo>
                  <a:cubicBezTo>
                    <a:pt x="83817" y="6158"/>
                    <a:pt x="79118" y="4986"/>
                    <a:pt x="74085" y="4711"/>
                  </a:cubicBezTo>
                  <a:cubicBezTo>
                    <a:pt x="73142" y="4660"/>
                    <a:pt x="72199" y="4635"/>
                    <a:pt x="71258" y="4635"/>
                  </a:cubicBezTo>
                  <a:cubicBezTo>
                    <a:pt x="62202" y="4635"/>
                    <a:pt x="53271" y="6942"/>
                    <a:pt x="45201" y="10686"/>
                  </a:cubicBezTo>
                  <a:cubicBezTo>
                    <a:pt x="36191" y="14867"/>
                    <a:pt x="28637" y="20774"/>
                    <a:pt x="21223" y="26978"/>
                  </a:cubicBezTo>
                  <a:cubicBezTo>
                    <a:pt x="14689" y="32439"/>
                    <a:pt x="7745" y="37112"/>
                    <a:pt x="0" y="40644"/>
                  </a:cubicBezTo>
                  <a:lnTo>
                    <a:pt x="1443" y="40644"/>
                  </a:lnTo>
                  <a:cubicBezTo>
                    <a:pt x="6843" y="38138"/>
                    <a:pt x="11922" y="35071"/>
                    <a:pt x="16589" y="31488"/>
                  </a:cubicBezTo>
                  <a:cubicBezTo>
                    <a:pt x="24718" y="25234"/>
                    <a:pt x="32009" y="18330"/>
                    <a:pt x="41209" y="13334"/>
                  </a:cubicBezTo>
                  <a:cubicBezTo>
                    <a:pt x="50318" y="8388"/>
                    <a:pt x="60643" y="5181"/>
                    <a:pt x="71290" y="5181"/>
                  </a:cubicBezTo>
                  <a:cubicBezTo>
                    <a:pt x="71408" y="5181"/>
                    <a:pt x="71526" y="5181"/>
                    <a:pt x="71645" y="5182"/>
                  </a:cubicBezTo>
                  <a:cubicBezTo>
                    <a:pt x="77236" y="5222"/>
                    <a:pt x="82508" y="6320"/>
                    <a:pt x="87769" y="7960"/>
                  </a:cubicBezTo>
                  <a:cubicBezTo>
                    <a:pt x="91552" y="9137"/>
                    <a:pt x="95409" y="10341"/>
                    <a:pt x="99406" y="10341"/>
                  </a:cubicBezTo>
                  <a:cubicBezTo>
                    <a:pt x="100099" y="10341"/>
                    <a:pt x="100795" y="10305"/>
                    <a:pt x="101497" y="10226"/>
                  </a:cubicBezTo>
                  <a:cubicBezTo>
                    <a:pt x="106744" y="9635"/>
                    <a:pt x="111261" y="6919"/>
                    <a:pt x="115885" y="4794"/>
                  </a:cubicBezTo>
                  <a:cubicBezTo>
                    <a:pt x="119928" y="2938"/>
                    <a:pt x="124122" y="1556"/>
                    <a:pt x="128441" y="476"/>
                  </a:cubicBezTo>
                  <a:lnTo>
                    <a:pt x="12844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22" name="Google Shape;622;p86"/>
          <p:cNvGrpSpPr/>
          <p:nvPr/>
        </p:nvGrpSpPr>
        <p:grpSpPr>
          <a:xfrm>
            <a:off x="-29593" y="-14801"/>
            <a:ext cx="1704994" cy="863379"/>
            <a:chOff x="0" y="0"/>
            <a:chExt cx="4110400" cy="2081433"/>
          </a:xfrm>
        </p:grpSpPr>
        <p:sp>
          <p:nvSpPr>
            <p:cNvPr id="623" name="Google Shape;623;p86"/>
            <p:cNvSpPr/>
            <p:nvPr/>
          </p:nvSpPr>
          <p:spPr>
            <a:xfrm>
              <a:off x="0" y="0"/>
              <a:ext cx="3927738" cy="1823224"/>
            </a:xfrm>
            <a:custGeom>
              <a:rect b="b" l="l" r="r" t="t"/>
              <a:pathLst>
                <a:path extrusionOk="0" h="37600" w="81001">
                  <a:moveTo>
                    <a:pt x="0" y="0"/>
                  </a:moveTo>
                  <a:lnTo>
                    <a:pt x="0" y="36376"/>
                  </a:lnTo>
                  <a:cubicBezTo>
                    <a:pt x="3199" y="37244"/>
                    <a:pt x="6695" y="37599"/>
                    <a:pt x="10044" y="37599"/>
                  </a:cubicBezTo>
                  <a:cubicBezTo>
                    <a:pt x="11787" y="37599"/>
                    <a:pt x="13491" y="37503"/>
                    <a:pt x="15091" y="37333"/>
                  </a:cubicBezTo>
                  <a:cubicBezTo>
                    <a:pt x="22554" y="36546"/>
                    <a:pt x="29715" y="33845"/>
                    <a:pt x="35908" y="29936"/>
                  </a:cubicBezTo>
                  <a:cubicBezTo>
                    <a:pt x="40052" y="27315"/>
                    <a:pt x="43812" y="24142"/>
                    <a:pt x="48269" y="21992"/>
                  </a:cubicBezTo>
                  <a:cubicBezTo>
                    <a:pt x="56768" y="17884"/>
                    <a:pt x="67464" y="17641"/>
                    <a:pt x="74626" y="11749"/>
                  </a:cubicBezTo>
                  <a:cubicBezTo>
                    <a:pt x="77602" y="9301"/>
                    <a:pt x="79731" y="5988"/>
                    <a:pt x="80619" y="2405"/>
                  </a:cubicBezTo>
                  <a:cubicBezTo>
                    <a:pt x="80815" y="1615"/>
                    <a:pt x="80949" y="813"/>
                    <a:pt x="810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4" name="Google Shape;624;p86"/>
            <p:cNvSpPr/>
            <p:nvPr/>
          </p:nvSpPr>
          <p:spPr>
            <a:xfrm>
              <a:off x="1600" y="0"/>
              <a:ext cx="4108800" cy="2081433"/>
            </a:xfrm>
            <a:custGeom>
              <a:rect b="b" l="l" r="r" t="t"/>
              <a:pathLst>
                <a:path extrusionOk="0" h="42925" w="84735">
                  <a:moveTo>
                    <a:pt x="84368" y="0"/>
                  </a:moveTo>
                  <a:cubicBezTo>
                    <a:pt x="83487" y="6317"/>
                    <a:pt x="81163" y="12300"/>
                    <a:pt x="75126" y="16126"/>
                  </a:cubicBezTo>
                  <a:cubicBezTo>
                    <a:pt x="68940" y="20045"/>
                    <a:pt x="61409" y="21180"/>
                    <a:pt x="54382" y="23218"/>
                  </a:cubicBezTo>
                  <a:cubicBezTo>
                    <a:pt x="50952" y="24214"/>
                    <a:pt x="47546" y="25444"/>
                    <a:pt x="44549" y="27300"/>
                  </a:cubicBezTo>
                  <a:cubicBezTo>
                    <a:pt x="41463" y="29211"/>
                    <a:pt x="38964" y="31768"/>
                    <a:pt x="36154" y="33979"/>
                  </a:cubicBezTo>
                  <a:cubicBezTo>
                    <a:pt x="30784" y="38193"/>
                    <a:pt x="24087" y="40945"/>
                    <a:pt x="17132" y="41978"/>
                  </a:cubicBezTo>
                  <a:cubicBezTo>
                    <a:pt x="14971" y="42301"/>
                    <a:pt x="12798" y="42461"/>
                    <a:pt x="10633" y="42461"/>
                  </a:cubicBezTo>
                  <a:cubicBezTo>
                    <a:pt x="7039" y="42461"/>
                    <a:pt x="3467" y="42021"/>
                    <a:pt x="0" y="41159"/>
                  </a:cubicBezTo>
                  <a:lnTo>
                    <a:pt x="0" y="41714"/>
                  </a:lnTo>
                  <a:cubicBezTo>
                    <a:pt x="3338" y="42526"/>
                    <a:pt x="6798" y="42925"/>
                    <a:pt x="10266" y="42925"/>
                  </a:cubicBezTo>
                  <a:cubicBezTo>
                    <a:pt x="18388" y="42925"/>
                    <a:pt x="26546" y="40738"/>
                    <a:pt x="33231" y="36565"/>
                  </a:cubicBezTo>
                  <a:cubicBezTo>
                    <a:pt x="36361" y="34618"/>
                    <a:pt x="38936" y="32120"/>
                    <a:pt x="41749" y="29832"/>
                  </a:cubicBezTo>
                  <a:cubicBezTo>
                    <a:pt x="45215" y="27017"/>
                    <a:pt x="49186" y="25198"/>
                    <a:pt x="53559" y="23885"/>
                  </a:cubicBezTo>
                  <a:cubicBezTo>
                    <a:pt x="60894" y="21684"/>
                    <a:pt x="68929" y="20701"/>
                    <a:pt x="75394" y="16550"/>
                  </a:cubicBezTo>
                  <a:cubicBezTo>
                    <a:pt x="81449" y="12662"/>
                    <a:pt x="84100" y="6484"/>
                    <a:pt x="847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25" name="Google Shape;625;p86"/>
          <p:cNvSpPr/>
          <p:nvPr/>
        </p:nvSpPr>
        <p:spPr>
          <a:xfrm>
            <a:off x="8294315" y="1603900"/>
            <a:ext cx="198201" cy="199045"/>
          </a:xfrm>
          <a:custGeom>
            <a:rect b="b" l="l" r="r" t="t"/>
            <a:pathLst>
              <a:path extrusionOk="0" fill="none" h="3773" w="3757">
                <a:moveTo>
                  <a:pt x="3757" y="1879"/>
                </a:moveTo>
                <a:lnTo>
                  <a:pt x="1879" y="3773"/>
                </a:lnTo>
                <a:lnTo>
                  <a:pt x="0" y="1879"/>
                </a:lnTo>
                <a:lnTo>
                  <a:pt x="1879" y="0"/>
                </a:lnTo>
                <a:close/>
              </a:path>
            </a:pathLst>
          </a:custGeom>
          <a:noFill/>
          <a:ln cap="flat" cmpd="sng" w="28575">
            <a:solidFill>
              <a:schemeClr val="accent2"/>
            </a:solidFill>
            <a:prstDash val="solid"/>
            <a:miter lim="15917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6" name="Google Shape;626;p86"/>
          <p:cNvSpPr/>
          <p:nvPr/>
        </p:nvSpPr>
        <p:spPr>
          <a:xfrm>
            <a:off x="7601801" y="439173"/>
            <a:ext cx="199045" cy="198201"/>
          </a:xfrm>
          <a:custGeom>
            <a:rect b="b" l="l" r="r" t="t"/>
            <a:pathLst>
              <a:path extrusionOk="0" h="3757" w="3773">
                <a:moveTo>
                  <a:pt x="1878" y="0"/>
                </a:moveTo>
                <a:lnTo>
                  <a:pt x="0" y="1878"/>
                </a:lnTo>
                <a:lnTo>
                  <a:pt x="1878" y="3757"/>
                </a:lnTo>
                <a:lnTo>
                  <a:pt x="3773" y="1878"/>
                </a:lnTo>
                <a:lnTo>
                  <a:pt x="187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7" name="Google Shape;627;p86"/>
          <p:cNvSpPr/>
          <p:nvPr/>
        </p:nvSpPr>
        <p:spPr>
          <a:xfrm>
            <a:off x="6886670" y="4542061"/>
            <a:ext cx="146237" cy="126348"/>
          </a:xfrm>
          <a:custGeom>
            <a:rect b="b" l="l" r="r" t="t"/>
            <a:pathLst>
              <a:path extrusionOk="0" h="2395" w="2772">
                <a:moveTo>
                  <a:pt x="1363" y="1"/>
                </a:moveTo>
                <a:cubicBezTo>
                  <a:pt x="935" y="1"/>
                  <a:pt x="505" y="221"/>
                  <a:pt x="287" y="673"/>
                </a:cubicBezTo>
                <a:cubicBezTo>
                  <a:pt x="0" y="1262"/>
                  <a:pt x="239" y="1979"/>
                  <a:pt x="844" y="2265"/>
                </a:cubicBezTo>
                <a:cubicBezTo>
                  <a:pt x="1022" y="2354"/>
                  <a:pt x="1203" y="2395"/>
                  <a:pt x="1378" y="2395"/>
                </a:cubicBezTo>
                <a:cubicBezTo>
                  <a:pt x="2138" y="2395"/>
                  <a:pt x="2771" y="1629"/>
                  <a:pt x="2499" y="801"/>
                </a:cubicBezTo>
                <a:cubicBezTo>
                  <a:pt x="2315" y="273"/>
                  <a:pt x="1840" y="1"/>
                  <a:pt x="1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8" name="Google Shape;628;p86"/>
          <p:cNvSpPr/>
          <p:nvPr/>
        </p:nvSpPr>
        <p:spPr>
          <a:xfrm flipH="1">
            <a:off x="1680240" y="4378906"/>
            <a:ext cx="426350" cy="452657"/>
          </a:xfrm>
          <a:custGeom>
            <a:rect b="b" l="l" r="r" t="t"/>
            <a:pathLst>
              <a:path extrusionOk="0" fill="none" h="4665" w="4394">
                <a:moveTo>
                  <a:pt x="446" y="1481"/>
                </a:moveTo>
                <a:cubicBezTo>
                  <a:pt x="1178" y="1"/>
                  <a:pt x="3327" y="128"/>
                  <a:pt x="3852" y="1688"/>
                </a:cubicBezTo>
                <a:cubicBezTo>
                  <a:pt x="4394" y="3248"/>
                  <a:pt x="2786" y="4665"/>
                  <a:pt x="1306" y="3948"/>
                </a:cubicBezTo>
                <a:cubicBezTo>
                  <a:pt x="382" y="3503"/>
                  <a:pt x="0" y="2388"/>
                  <a:pt x="446" y="1481"/>
                </a:cubicBezTo>
                <a:close/>
              </a:path>
            </a:pathLst>
          </a:custGeom>
          <a:solidFill>
            <a:schemeClr val="dk2"/>
          </a:solidFill>
          <a:ln cap="flat" cmpd="sng" w="28575">
            <a:solidFill>
              <a:schemeClr val="dk2"/>
            </a:solidFill>
            <a:prstDash val="solid"/>
            <a:miter lim="15917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9" name="Google Shape;629;p86"/>
          <p:cNvSpPr/>
          <p:nvPr/>
        </p:nvSpPr>
        <p:spPr>
          <a:xfrm>
            <a:off x="240545" y="4032215"/>
            <a:ext cx="199045" cy="199097"/>
          </a:xfrm>
          <a:custGeom>
            <a:rect b="b" l="l" r="r" t="t"/>
            <a:pathLst>
              <a:path extrusionOk="0" h="3774" w="3773">
                <a:moveTo>
                  <a:pt x="1894" y="1"/>
                </a:moveTo>
                <a:lnTo>
                  <a:pt x="0" y="1879"/>
                </a:lnTo>
                <a:lnTo>
                  <a:pt x="1894" y="3773"/>
                </a:lnTo>
                <a:lnTo>
                  <a:pt x="3773" y="1879"/>
                </a:lnTo>
                <a:lnTo>
                  <a:pt x="189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0" name="Google Shape;630;p86"/>
          <p:cNvSpPr/>
          <p:nvPr/>
        </p:nvSpPr>
        <p:spPr>
          <a:xfrm>
            <a:off x="6789244" y="2892549"/>
            <a:ext cx="341098" cy="339652"/>
          </a:xfrm>
          <a:custGeom>
            <a:rect b="b" l="l" r="r" t="t"/>
            <a:pathLst>
              <a:path extrusionOk="0" fill="none" h="3757" w="3773">
                <a:moveTo>
                  <a:pt x="3773" y="1879"/>
                </a:moveTo>
                <a:lnTo>
                  <a:pt x="1878" y="3757"/>
                </a:lnTo>
                <a:lnTo>
                  <a:pt x="0" y="1879"/>
                </a:lnTo>
                <a:lnTo>
                  <a:pt x="1878" y="0"/>
                </a:lnTo>
                <a:close/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15917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1" name="Google Shape;631;p86"/>
          <p:cNvSpPr/>
          <p:nvPr/>
        </p:nvSpPr>
        <p:spPr>
          <a:xfrm>
            <a:off x="4414457" y="4730462"/>
            <a:ext cx="244020" cy="244020"/>
          </a:xfrm>
          <a:custGeom>
            <a:rect b="b" l="l" r="r" t="t"/>
            <a:pathLst>
              <a:path extrusionOk="0" h="2229" w="2229">
                <a:moveTo>
                  <a:pt x="1114" y="0"/>
                </a:moveTo>
                <a:lnTo>
                  <a:pt x="0" y="1114"/>
                </a:lnTo>
                <a:lnTo>
                  <a:pt x="1114" y="2228"/>
                </a:lnTo>
                <a:lnTo>
                  <a:pt x="2228" y="1114"/>
                </a:lnTo>
                <a:lnTo>
                  <a:pt x="11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1">
    <p:bg>
      <p:bgPr>
        <a:solidFill>
          <a:schemeClr val="lt1"/>
        </a:solidFill>
      </p:bgPr>
    </p:bg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4" name="Google Shape;634;p92"/>
          <p:cNvGrpSpPr/>
          <p:nvPr/>
        </p:nvGrpSpPr>
        <p:grpSpPr>
          <a:xfrm>
            <a:off x="-14802" y="4413285"/>
            <a:ext cx="2720977" cy="753340"/>
            <a:chOff x="-25" y="3419807"/>
            <a:chExt cx="5449584" cy="1723102"/>
          </a:xfrm>
        </p:grpSpPr>
        <p:sp>
          <p:nvSpPr>
            <p:cNvPr id="635" name="Google Shape;635;p92"/>
            <p:cNvSpPr/>
            <p:nvPr/>
          </p:nvSpPr>
          <p:spPr>
            <a:xfrm flipH="1">
              <a:off x="-25" y="3616730"/>
              <a:ext cx="4934057" cy="1526178"/>
            </a:xfrm>
            <a:custGeom>
              <a:rect b="b" l="l" r="r" t="t"/>
              <a:pathLst>
                <a:path extrusionOk="0" h="35999" w="116383">
                  <a:moveTo>
                    <a:pt x="116382" y="0"/>
                  </a:moveTo>
                  <a:cubicBezTo>
                    <a:pt x="114870" y="113"/>
                    <a:pt x="113372" y="360"/>
                    <a:pt x="111915" y="740"/>
                  </a:cubicBezTo>
                  <a:cubicBezTo>
                    <a:pt x="104387" y="2702"/>
                    <a:pt x="97955" y="7673"/>
                    <a:pt x="90229" y="8808"/>
                  </a:cubicBezTo>
                  <a:cubicBezTo>
                    <a:pt x="89005" y="8988"/>
                    <a:pt x="87786" y="9067"/>
                    <a:pt x="86570" y="9067"/>
                  </a:cubicBezTo>
                  <a:cubicBezTo>
                    <a:pt x="77629" y="9067"/>
                    <a:pt x="68852" y="4767"/>
                    <a:pt x="59753" y="4381"/>
                  </a:cubicBezTo>
                  <a:cubicBezTo>
                    <a:pt x="59290" y="4361"/>
                    <a:pt x="58829" y="4352"/>
                    <a:pt x="58371" y="4352"/>
                  </a:cubicBezTo>
                  <a:cubicBezTo>
                    <a:pt x="45111" y="4352"/>
                    <a:pt x="33357" y="12414"/>
                    <a:pt x="23210" y="20447"/>
                  </a:cubicBezTo>
                  <a:cubicBezTo>
                    <a:pt x="19465" y="23409"/>
                    <a:pt x="15741" y="26401"/>
                    <a:pt x="11810" y="29149"/>
                  </a:cubicBezTo>
                  <a:cubicBezTo>
                    <a:pt x="8289" y="31616"/>
                    <a:pt x="4606" y="33910"/>
                    <a:pt x="635" y="35720"/>
                  </a:cubicBezTo>
                  <a:cubicBezTo>
                    <a:pt x="429" y="35814"/>
                    <a:pt x="215" y="35908"/>
                    <a:pt x="1" y="35999"/>
                  </a:cubicBezTo>
                  <a:lnTo>
                    <a:pt x="116382" y="35999"/>
                  </a:lnTo>
                  <a:lnTo>
                    <a:pt x="11638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6" name="Google Shape;636;p92"/>
            <p:cNvSpPr/>
            <p:nvPr/>
          </p:nvSpPr>
          <p:spPr>
            <a:xfrm flipH="1">
              <a:off x="4260" y="3419807"/>
              <a:ext cx="5445299" cy="1723102"/>
            </a:xfrm>
            <a:custGeom>
              <a:rect b="b" l="l" r="r" t="t"/>
              <a:pathLst>
                <a:path extrusionOk="0" h="40644" w="128442">
                  <a:moveTo>
                    <a:pt x="128441" y="1"/>
                  </a:moveTo>
                  <a:cubicBezTo>
                    <a:pt x="125131" y="777"/>
                    <a:pt x="121893" y="1835"/>
                    <a:pt x="118767" y="3094"/>
                  </a:cubicBezTo>
                  <a:cubicBezTo>
                    <a:pt x="113989" y="5015"/>
                    <a:pt x="109572" y="7840"/>
                    <a:pt x="104535" y="9204"/>
                  </a:cubicBezTo>
                  <a:cubicBezTo>
                    <a:pt x="102911" y="9643"/>
                    <a:pt x="101306" y="9828"/>
                    <a:pt x="99716" y="9828"/>
                  </a:cubicBezTo>
                  <a:cubicBezTo>
                    <a:pt x="95941" y="9828"/>
                    <a:pt x="92249" y="8786"/>
                    <a:pt x="88567" y="7641"/>
                  </a:cubicBezTo>
                  <a:cubicBezTo>
                    <a:pt x="83817" y="6158"/>
                    <a:pt x="79118" y="4986"/>
                    <a:pt x="74085" y="4711"/>
                  </a:cubicBezTo>
                  <a:cubicBezTo>
                    <a:pt x="73142" y="4660"/>
                    <a:pt x="72199" y="4635"/>
                    <a:pt x="71258" y="4635"/>
                  </a:cubicBezTo>
                  <a:cubicBezTo>
                    <a:pt x="62202" y="4635"/>
                    <a:pt x="53271" y="6942"/>
                    <a:pt x="45201" y="10686"/>
                  </a:cubicBezTo>
                  <a:cubicBezTo>
                    <a:pt x="36191" y="14867"/>
                    <a:pt x="28637" y="20774"/>
                    <a:pt x="21223" y="26978"/>
                  </a:cubicBezTo>
                  <a:cubicBezTo>
                    <a:pt x="14689" y="32439"/>
                    <a:pt x="7745" y="37112"/>
                    <a:pt x="0" y="40644"/>
                  </a:cubicBezTo>
                  <a:lnTo>
                    <a:pt x="1443" y="40644"/>
                  </a:lnTo>
                  <a:cubicBezTo>
                    <a:pt x="6843" y="38138"/>
                    <a:pt x="11922" y="35071"/>
                    <a:pt x="16589" y="31488"/>
                  </a:cubicBezTo>
                  <a:cubicBezTo>
                    <a:pt x="24718" y="25234"/>
                    <a:pt x="32009" y="18330"/>
                    <a:pt x="41209" y="13334"/>
                  </a:cubicBezTo>
                  <a:cubicBezTo>
                    <a:pt x="50318" y="8388"/>
                    <a:pt x="60643" y="5181"/>
                    <a:pt x="71290" y="5181"/>
                  </a:cubicBezTo>
                  <a:cubicBezTo>
                    <a:pt x="71408" y="5181"/>
                    <a:pt x="71526" y="5181"/>
                    <a:pt x="71645" y="5182"/>
                  </a:cubicBezTo>
                  <a:cubicBezTo>
                    <a:pt x="77236" y="5222"/>
                    <a:pt x="82508" y="6320"/>
                    <a:pt x="87769" y="7960"/>
                  </a:cubicBezTo>
                  <a:cubicBezTo>
                    <a:pt x="91552" y="9137"/>
                    <a:pt x="95409" y="10341"/>
                    <a:pt x="99406" y="10341"/>
                  </a:cubicBezTo>
                  <a:cubicBezTo>
                    <a:pt x="100099" y="10341"/>
                    <a:pt x="100795" y="10305"/>
                    <a:pt x="101497" y="10226"/>
                  </a:cubicBezTo>
                  <a:cubicBezTo>
                    <a:pt x="106744" y="9635"/>
                    <a:pt x="111261" y="6919"/>
                    <a:pt x="115885" y="4794"/>
                  </a:cubicBezTo>
                  <a:cubicBezTo>
                    <a:pt x="119928" y="2938"/>
                    <a:pt x="124122" y="1556"/>
                    <a:pt x="128441" y="476"/>
                  </a:cubicBezTo>
                  <a:lnTo>
                    <a:pt x="12844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37" name="Google Shape;637;p92"/>
          <p:cNvGrpSpPr/>
          <p:nvPr/>
        </p:nvGrpSpPr>
        <p:grpSpPr>
          <a:xfrm flipH="1">
            <a:off x="7434862" y="-14501"/>
            <a:ext cx="1730067" cy="876075"/>
            <a:chOff x="0" y="0"/>
            <a:chExt cx="4110400" cy="2081433"/>
          </a:xfrm>
        </p:grpSpPr>
        <p:sp>
          <p:nvSpPr>
            <p:cNvPr id="638" name="Google Shape;638;p92"/>
            <p:cNvSpPr/>
            <p:nvPr/>
          </p:nvSpPr>
          <p:spPr>
            <a:xfrm>
              <a:off x="0" y="0"/>
              <a:ext cx="3927738" cy="1823224"/>
            </a:xfrm>
            <a:custGeom>
              <a:rect b="b" l="l" r="r" t="t"/>
              <a:pathLst>
                <a:path extrusionOk="0" h="37600" w="81001">
                  <a:moveTo>
                    <a:pt x="0" y="0"/>
                  </a:moveTo>
                  <a:lnTo>
                    <a:pt x="0" y="36376"/>
                  </a:lnTo>
                  <a:cubicBezTo>
                    <a:pt x="3199" y="37244"/>
                    <a:pt x="6695" y="37599"/>
                    <a:pt x="10044" y="37599"/>
                  </a:cubicBezTo>
                  <a:cubicBezTo>
                    <a:pt x="11787" y="37599"/>
                    <a:pt x="13491" y="37503"/>
                    <a:pt x="15091" y="37333"/>
                  </a:cubicBezTo>
                  <a:cubicBezTo>
                    <a:pt x="22554" y="36546"/>
                    <a:pt x="29715" y="33845"/>
                    <a:pt x="35908" y="29936"/>
                  </a:cubicBezTo>
                  <a:cubicBezTo>
                    <a:pt x="40052" y="27315"/>
                    <a:pt x="43812" y="24142"/>
                    <a:pt x="48269" y="21992"/>
                  </a:cubicBezTo>
                  <a:cubicBezTo>
                    <a:pt x="56768" y="17884"/>
                    <a:pt x="67464" y="17641"/>
                    <a:pt x="74626" y="11749"/>
                  </a:cubicBezTo>
                  <a:cubicBezTo>
                    <a:pt x="77602" y="9301"/>
                    <a:pt x="79731" y="5988"/>
                    <a:pt x="80619" y="2405"/>
                  </a:cubicBezTo>
                  <a:cubicBezTo>
                    <a:pt x="80815" y="1615"/>
                    <a:pt x="80949" y="813"/>
                    <a:pt x="810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9" name="Google Shape;639;p92"/>
            <p:cNvSpPr/>
            <p:nvPr/>
          </p:nvSpPr>
          <p:spPr>
            <a:xfrm>
              <a:off x="1600" y="0"/>
              <a:ext cx="4108800" cy="2081433"/>
            </a:xfrm>
            <a:custGeom>
              <a:rect b="b" l="l" r="r" t="t"/>
              <a:pathLst>
                <a:path extrusionOk="0" h="42925" w="84735">
                  <a:moveTo>
                    <a:pt x="84368" y="0"/>
                  </a:moveTo>
                  <a:cubicBezTo>
                    <a:pt x="83487" y="6317"/>
                    <a:pt x="81163" y="12300"/>
                    <a:pt x="75126" y="16126"/>
                  </a:cubicBezTo>
                  <a:cubicBezTo>
                    <a:pt x="68940" y="20045"/>
                    <a:pt x="61409" y="21180"/>
                    <a:pt x="54382" y="23218"/>
                  </a:cubicBezTo>
                  <a:cubicBezTo>
                    <a:pt x="50952" y="24214"/>
                    <a:pt x="47546" y="25444"/>
                    <a:pt x="44549" y="27300"/>
                  </a:cubicBezTo>
                  <a:cubicBezTo>
                    <a:pt x="41463" y="29211"/>
                    <a:pt x="38964" y="31768"/>
                    <a:pt x="36154" y="33979"/>
                  </a:cubicBezTo>
                  <a:cubicBezTo>
                    <a:pt x="30784" y="38193"/>
                    <a:pt x="24087" y="40945"/>
                    <a:pt x="17132" y="41978"/>
                  </a:cubicBezTo>
                  <a:cubicBezTo>
                    <a:pt x="14971" y="42301"/>
                    <a:pt x="12798" y="42461"/>
                    <a:pt x="10633" y="42461"/>
                  </a:cubicBezTo>
                  <a:cubicBezTo>
                    <a:pt x="7039" y="42461"/>
                    <a:pt x="3467" y="42021"/>
                    <a:pt x="0" y="41159"/>
                  </a:cubicBezTo>
                  <a:lnTo>
                    <a:pt x="0" y="41714"/>
                  </a:lnTo>
                  <a:cubicBezTo>
                    <a:pt x="3338" y="42526"/>
                    <a:pt x="6798" y="42925"/>
                    <a:pt x="10266" y="42925"/>
                  </a:cubicBezTo>
                  <a:cubicBezTo>
                    <a:pt x="18388" y="42925"/>
                    <a:pt x="26546" y="40738"/>
                    <a:pt x="33231" y="36565"/>
                  </a:cubicBezTo>
                  <a:cubicBezTo>
                    <a:pt x="36361" y="34618"/>
                    <a:pt x="38936" y="32120"/>
                    <a:pt x="41749" y="29832"/>
                  </a:cubicBezTo>
                  <a:cubicBezTo>
                    <a:pt x="45215" y="27017"/>
                    <a:pt x="49186" y="25198"/>
                    <a:pt x="53559" y="23885"/>
                  </a:cubicBezTo>
                  <a:cubicBezTo>
                    <a:pt x="60894" y="21684"/>
                    <a:pt x="68929" y="20701"/>
                    <a:pt x="75394" y="16550"/>
                  </a:cubicBezTo>
                  <a:cubicBezTo>
                    <a:pt x="81449" y="12662"/>
                    <a:pt x="84100" y="6484"/>
                    <a:pt x="847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40" name="Google Shape;640;p92"/>
          <p:cNvSpPr/>
          <p:nvPr/>
        </p:nvSpPr>
        <p:spPr>
          <a:xfrm>
            <a:off x="7540350" y="4505700"/>
            <a:ext cx="198201" cy="199045"/>
          </a:xfrm>
          <a:custGeom>
            <a:rect b="b" l="l" r="r" t="t"/>
            <a:pathLst>
              <a:path extrusionOk="0" fill="none" h="3773" w="3757">
                <a:moveTo>
                  <a:pt x="3757" y="1879"/>
                </a:moveTo>
                <a:lnTo>
                  <a:pt x="1879" y="3773"/>
                </a:lnTo>
                <a:lnTo>
                  <a:pt x="0" y="1879"/>
                </a:lnTo>
                <a:lnTo>
                  <a:pt x="1879" y="0"/>
                </a:lnTo>
                <a:close/>
              </a:path>
            </a:pathLst>
          </a:custGeom>
          <a:noFill/>
          <a:ln cap="flat" cmpd="sng" w="28575">
            <a:solidFill>
              <a:schemeClr val="accent2"/>
            </a:solidFill>
            <a:prstDash val="solid"/>
            <a:miter lim="15917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1" name="Google Shape;641;p92"/>
          <p:cNvSpPr/>
          <p:nvPr/>
        </p:nvSpPr>
        <p:spPr>
          <a:xfrm>
            <a:off x="8242174" y="4398479"/>
            <a:ext cx="373542" cy="370655"/>
          </a:xfrm>
          <a:custGeom>
            <a:rect b="b" l="l" r="r" t="t"/>
            <a:pathLst>
              <a:path extrusionOk="0" h="2054" w="2070">
                <a:moveTo>
                  <a:pt x="1035" y="0"/>
                </a:moveTo>
                <a:lnTo>
                  <a:pt x="0" y="1035"/>
                </a:lnTo>
                <a:lnTo>
                  <a:pt x="1035" y="2054"/>
                </a:lnTo>
                <a:lnTo>
                  <a:pt x="2070" y="1035"/>
                </a:lnTo>
                <a:lnTo>
                  <a:pt x="103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2" name="Google Shape;642;p92"/>
          <p:cNvSpPr/>
          <p:nvPr/>
        </p:nvSpPr>
        <p:spPr>
          <a:xfrm>
            <a:off x="8675005" y="1852115"/>
            <a:ext cx="199045" cy="199097"/>
          </a:xfrm>
          <a:custGeom>
            <a:rect b="b" l="l" r="r" t="t"/>
            <a:pathLst>
              <a:path extrusionOk="0" h="3774" w="3773">
                <a:moveTo>
                  <a:pt x="1894" y="1"/>
                </a:moveTo>
                <a:lnTo>
                  <a:pt x="0" y="1879"/>
                </a:lnTo>
                <a:lnTo>
                  <a:pt x="1894" y="3773"/>
                </a:lnTo>
                <a:lnTo>
                  <a:pt x="3773" y="1879"/>
                </a:lnTo>
                <a:lnTo>
                  <a:pt x="189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3" name="Google Shape;643;p92"/>
          <p:cNvSpPr/>
          <p:nvPr/>
        </p:nvSpPr>
        <p:spPr>
          <a:xfrm rot="10800000">
            <a:off x="615946" y="3679877"/>
            <a:ext cx="198201" cy="199045"/>
          </a:xfrm>
          <a:custGeom>
            <a:rect b="b" l="l" r="r" t="t"/>
            <a:pathLst>
              <a:path extrusionOk="0" fill="none" h="3773" w="3757">
                <a:moveTo>
                  <a:pt x="3757" y="1879"/>
                </a:moveTo>
                <a:lnTo>
                  <a:pt x="1879" y="3773"/>
                </a:lnTo>
                <a:lnTo>
                  <a:pt x="0" y="1879"/>
                </a:lnTo>
                <a:lnTo>
                  <a:pt x="1879" y="0"/>
                </a:lnTo>
                <a:close/>
              </a:path>
            </a:pathLst>
          </a:custGeom>
          <a:noFill/>
          <a:ln cap="flat" cmpd="sng" w="28575">
            <a:solidFill>
              <a:schemeClr val="accent2"/>
            </a:solidFill>
            <a:prstDash val="solid"/>
            <a:miter lim="15917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4" name="Google Shape;644;p92"/>
          <p:cNvSpPr/>
          <p:nvPr/>
        </p:nvSpPr>
        <p:spPr>
          <a:xfrm>
            <a:off x="242409" y="645304"/>
            <a:ext cx="373542" cy="370655"/>
          </a:xfrm>
          <a:custGeom>
            <a:rect b="b" l="l" r="r" t="t"/>
            <a:pathLst>
              <a:path extrusionOk="0" h="2054" w="2070">
                <a:moveTo>
                  <a:pt x="1035" y="0"/>
                </a:moveTo>
                <a:lnTo>
                  <a:pt x="0" y="1035"/>
                </a:lnTo>
                <a:lnTo>
                  <a:pt x="1035" y="2054"/>
                </a:lnTo>
                <a:lnTo>
                  <a:pt x="2070" y="1035"/>
                </a:lnTo>
                <a:lnTo>
                  <a:pt x="103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5" name="Google Shape;645;p92"/>
          <p:cNvSpPr/>
          <p:nvPr/>
        </p:nvSpPr>
        <p:spPr>
          <a:xfrm rot="10800000">
            <a:off x="3221546" y="1527533"/>
            <a:ext cx="358649" cy="380781"/>
          </a:xfrm>
          <a:custGeom>
            <a:rect b="b" l="l" r="r" t="t"/>
            <a:pathLst>
              <a:path extrusionOk="0" fill="none" h="4665" w="4394">
                <a:moveTo>
                  <a:pt x="446" y="1481"/>
                </a:moveTo>
                <a:cubicBezTo>
                  <a:pt x="1178" y="1"/>
                  <a:pt x="3327" y="128"/>
                  <a:pt x="3852" y="1688"/>
                </a:cubicBezTo>
                <a:cubicBezTo>
                  <a:pt x="4394" y="3248"/>
                  <a:pt x="2786" y="4665"/>
                  <a:pt x="1306" y="3948"/>
                </a:cubicBezTo>
                <a:cubicBezTo>
                  <a:pt x="382" y="3503"/>
                  <a:pt x="0" y="2388"/>
                  <a:pt x="446" y="1481"/>
                </a:cubicBezTo>
                <a:close/>
              </a:path>
            </a:pathLst>
          </a:custGeom>
          <a:solidFill>
            <a:schemeClr val="dk2"/>
          </a:solidFill>
          <a:ln cap="flat" cmpd="sng" w="28575">
            <a:solidFill>
              <a:schemeClr val="dk2"/>
            </a:solidFill>
            <a:prstDash val="solid"/>
            <a:miter lim="15917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1_1">
    <p:bg>
      <p:bgPr>
        <a:solidFill>
          <a:schemeClr val="lt1"/>
        </a:solidFill>
      </p:bgPr>
    </p:bg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7" name="Google Shape;647;p93"/>
          <p:cNvGrpSpPr/>
          <p:nvPr/>
        </p:nvGrpSpPr>
        <p:grpSpPr>
          <a:xfrm flipH="1">
            <a:off x="6" y="-7560"/>
            <a:ext cx="2155884" cy="1091701"/>
            <a:chOff x="5540494" y="-3"/>
            <a:chExt cx="3593739" cy="1819805"/>
          </a:xfrm>
        </p:grpSpPr>
        <p:sp>
          <p:nvSpPr>
            <p:cNvPr id="648" name="Google Shape;648;p93"/>
            <p:cNvSpPr/>
            <p:nvPr/>
          </p:nvSpPr>
          <p:spPr>
            <a:xfrm flipH="1">
              <a:off x="5700196" y="-3"/>
              <a:ext cx="3434037" cy="1594052"/>
            </a:xfrm>
            <a:custGeom>
              <a:rect b="b" l="l" r="r" t="t"/>
              <a:pathLst>
                <a:path extrusionOk="0" h="37600" w="81001">
                  <a:moveTo>
                    <a:pt x="0" y="0"/>
                  </a:moveTo>
                  <a:lnTo>
                    <a:pt x="0" y="36376"/>
                  </a:lnTo>
                  <a:cubicBezTo>
                    <a:pt x="3199" y="37244"/>
                    <a:pt x="6695" y="37599"/>
                    <a:pt x="10044" y="37599"/>
                  </a:cubicBezTo>
                  <a:cubicBezTo>
                    <a:pt x="11787" y="37599"/>
                    <a:pt x="13491" y="37503"/>
                    <a:pt x="15091" y="37333"/>
                  </a:cubicBezTo>
                  <a:cubicBezTo>
                    <a:pt x="22554" y="36546"/>
                    <a:pt x="29715" y="33845"/>
                    <a:pt x="35908" y="29936"/>
                  </a:cubicBezTo>
                  <a:cubicBezTo>
                    <a:pt x="40052" y="27315"/>
                    <a:pt x="43812" y="24142"/>
                    <a:pt x="48269" y="21992"/>
                  </a:cubicBezTo>
                  <a:cubicBezTo>
                    <a:pt x="56768" y="17884"/>
                    <a:pt x="67464" y="17641"/>
                    <a:pt x="74626" y="11749"/>
                  </a:cubicBezTo>
                  <a:cubicBezTo>
                    <a:pt x="77602" y="9301"/>
                    <a:pt x="79731" y="5988"/>
                    <a:pt x="80619" y="2405"/>
                  </a:cubicBezTo>
                  <a:cubicBezTo>
                    <a:pt x="80815" y="1615"/>
                    <a:pt x="80949" y="813"/>
                    <a:pt x="810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9" name="Google Shape;649;p93"/>
            <p:cNvSpPr/>
            <p:nvPr/>
          </p:nvSpPr>
          <p:spPr>
            <a:xfrm flipH="1">
              <a:off x="5540494" y="-3"/>
              <a:ext cx="3592340" cy="1819805"/>
            </a:xfrm>
            <a:custGeom>
              <a:rect b="b" l="l" r="r" t="t"/>
              <a:pathLst>
                <a:path extrusionOk="0" h="42925" w="84735">
                  <a:moveTo>
                    <a:pt x="84368" y="0"/>
                  </a:moveTo>
                  <a:cubicBezTo>
                    <a:pt x="83487" y="6317"/>
                    <a:pt x="81163" y="12300"/>
                    <a:pt x="75126" y="16126"/>
                  </a:cubicBezTo>
                  <a:cubicBezTo>
                    <a:pt x="68940" y="20045"/>
                    <a:pt x="61409" y="21180"/>
                    <a:pt x="54382" y="23218"/>
                  </a:cubicBezTo>
                  <a:cubicBezTo>
                    <a:pt x="50952" y="24214"/>
                    <a:pt x="47546" y="25444"/>
                    <a:pt x="44549" y="27300"/>
                  </a:cubicBezTo>
                  <a:cubicBezTo>
                    <a:pt x="41463" y="29211"/>
                    <a:pt x="38964" y="31768"/>
                    <a:pt x="36154" y="33979"/>
                  </a:cubicBezTo>
                  <a:cubicBezTo>
                    <a:pt x="30784" y="38193"/>
                    <a:pt x="24087" y="40945"/>
                    <a:pt x="17132" y="41978"/>
                  </a:cubicBezTo>
                  <a:cubicBezTo>
                    <a:pt x="14971" y="42301"/>
                    <a:pt x="12798" y="42461"/>
                    <a:pt x="10633" y="42461"/>
                  </a:cubicBezTo>
                  <a:cubicBezTo>
                    <a:pt x="7039" y="42461"/>
                    <a:pt x="3467" y="42021"/>
                    <a:pt x="0" y="41159"/>
                  </a:cubicBezTo>
                  <a:lnTo>
                    <a:pt x="0" y="41714"/>
                  </a:lnTo>
                  <a:cubicBezTo>
                    <a:pt x="3338" y="42526"/>
                    <a:pt x="6798" y="42925"/>
                    <a:pt x="10266" y="42925"/>
                  </a:cubicBezTo>
                  <a:cubicBezTo>
                    <a:pt x="18388" y="42925"/>
                    <a:pt x="26546" y="40738"/>
                    <a:pt x="33231" y="36565"/>
                  </a:cubicBezTo>
                  <a:cubicBezTo>
                    <a:pt x="36361" y="34618"/>
                    <a:pt x="38936" y="32120"/>
                    <a:pt x="41749" y="29832"/>
                  </a:cubicBezTo>
                  <a:cubicBezTo>
                    <a:pt x="45215" y="27017"/>
                    <a:pt x="49186" y="25198"/>
                    <a:pt x="53559" y="23885"/>
                  </a:cubicBezTo>
                  <a:cubicBezTo>
                    <a:pt x="60894" y="21684"/>
                    <a:pt x="68929" y="20701"/>
                    <a:pt x="75394" y="16550"/>
                  </a:cubicBezTo>
                  <a:cubicBezTo>
                    <a:pt x="81449" y="12662"/>
                    <a:pt x="84100" y="6484"/>
                    <a:pt x="847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50" name="Google Shape;650;p93"/>
          <p:cNvGrpSpPr/>
          <p:nvPr/>
        </p:nvGrpSpPr>
        <p:grpSpPr>
          <a:xfrm rot="10800000">
            <a:off x="7806475" y="4605234"/>
            <a:ext cx="1337524" cy="538259"/>
            <a:chOff x="0" y="0"/>
            <a:chExt cx="4110400" cy="2081433"/>
          </a:xfrm>
        </p:grpSpPr>
        <p:sp>
          <p:nvSpPr>
            <p:cNvPr id="651" name="Google Shape;651;p93"/>
            <p:cNvSpPr/>
            <p:nvPr/>
          </p:nvSpPr>
          <p:spPr>
            <a:xfrm>
              <a:off x="0" y="0"/>
              <a:ext cx="3927738" cy="1823224"/>
            </a:xfrm>
            <a:custGeom>
              <a:rect b="b" l="l" r="r" t="t"/>
              <a:pathLst>
                <a:path extrusionOk="0" h="37600" w="81001">
                  <a:moveTo>
                    <a:pt x="0" y="0"/>
                  </a:moveTo>
                  <a:lnTo>
                    <a:pt x="0" y="36376"/>
                  </a:lnTo>
                  <a:cubicBezTo>
                    <a:pt x="3199" y="37244"/>
                    <a:pt x="6695" y="37599"/>
                    <a:pt x="10044" y="37599"/>
                  </a:cubicBezTo>
                  <a:cubicBezTo>
                    <a:pt x="11787" y="37599"/>
                    <a:pt x="13491" y="37503"/>
                    <a:pt x="15091" y="37333"/>
                  </a:cubicBezTo>
                  <a:cubicBezTo>
                    <a:pt x="22554" y="36546"/>
                    <a:pt x="29715" y="33845"/>
                    <a:pt x="35908" y="29936"/>
                  </a:cubicBezTo>
                  <a:cubicBezTo>
                    <a:pt x="40052" y="27315"/>
                    <a:pt x="43812" y="24142"/>
                    <a:pt x="48269" y="21992"/>
                  </a:cubicBezTo>
                  <a:cubicBezTo>
                    <a:pt x="56768" y="17884"/>
                    <a:pt x="67464" y="17641"/>
                    <a:pt x="74626" y="11749"/>
                  </a:cubicBezTo>
                  <a:cubicBezTo>
                    <a:pt x="77602" y="9301"/>
                    <a:pt x="79731" y="5988"/>
                    <a:pt x="80619" y="2405"/>
                  </a:cubicBezTo>
                  <a:cubicBezTo>
                    <a:pt x="80815" y="1615"/>
                    <a:pt x="80949" y="813"/>
                    <a:pt x="810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2" name="Google Shape;652;p93"/>
            <p:cNvSpPr/>
            <p:nvPr/>
          </p:nvSpPr>
          <p:spPr>
            <a:xfrm>
              <a:off x="1600" y="0"/>
              <a:ext cx="4108800" cy="2081433"/>
            </a:xfrm>
            <a:custGeom>
              <a:rect b="b" l="l" r="r" t="t"/>
              <a:pathLst>
                <a:path extrusionOk="0" h="42925" w="84735">
                  <a:moveTo>
                    <a:pt x="84368" y="0"/>
                  </a:moveTo>
                  <a:cubicBezTo>
                    <a:pt x="83487" y="6317"/>
                    <a:pt x="81163" y="12300"/>
                    <a:pt x="75126" y="16126"/>
                  </a:cubicBezTo>
                  <a:cubicBezTo>
                    <a:pt x="68940" y="20045"/>
                    <a:pt x="61409" y="21180"/>
                    <a:pt x="54382" y="23218"/>
                  </a:cubicBezTo>
                  <a:cubicBezTo>
                    <a:pt x="50952" y="24214"/>
                    <a:pt x="47546" y="25444"/>
                    <a:pt x="44549" y="27300"/>
                  </a:cubicBezTo>
                  <a:cubicBezTo>
                    <a:pt x="41463" y="29211"/>
                    <a:pt x="38964" y="31768"/>
                    <a:pt x="36154" y="33979"/>
                  </a:cubicBezTo>
                  <a:cubicBezTo>
                    <a:pt x="30784" y="38193"/>
                    <a:pt x="24087" y="40945"/>
                    <a:pt x="17132" y="41978"/>
                  </a:cubicBezTo>
                  <a:cubicBezTo>
                    <a:pt x="14971" y="42301"/>
                    <a:pt x="12798" y="42461"/>
                    <a:pt x="10633" y="42461"/>
                  </a:cubicBezTo>
                  <a:cubicBezTo>
                    <a:pt x="7039" y="42461"/>
                    <a:pt x="3467" y="42021"/>
                    <a:pt x="0" y="41159"/>
                  </a:cubicBezTo>
                  <a:lnTo>
                    <a:pt x="0" y="41714"/>
                  </a:lnTo>
                  <a:cubicBezTo>
                    <a:pt x="3338" y="42526"/>
                    <a:pt x="6798" y="42925"/>
                    <a:pt x="10266" y="42925"/>
                  </a:cubicBezTo>
                  <a:cubicBezTo>
                    <a:pt x="18388" y="42925"/>
                    <a:pt x="26546" y="40738"/>
                    <a:pt x="33231" y="36565"/>
                  </a:cubicBezTo>
                  <a:cubicBezTo>
                    <a:pt x="36361" y="34618"/>
                    <a:pt x="38936" y="32120"/>
                    <a:pt x="41749" y="29832"/>
                  </a:cubicBezTo>
                  <a:cubicBezTo>
                    <a:pt x="45215" y="27017"/>
                    <a:pt x="49186" y="25198"/>
                    <a:pt x="53559" y="23885"/>
                  </a:cubicBezTo>
                  <a:cubicBezTo>
                    <a:pt x="60894" y="21684"/>
                    <a:pt x="68929" y="20701"/>
                    <a:pt x="75394" y="16550"/>
                  </a:cubicBezTo>
                  <a:cubicBezTo>
                    <a:pt x="81449" y="12662"/>
                    <a:pt x="84100" y="6484"/>
                    <a:pt x="847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53" name="Google Shape;653;p93"/>
          <p:cNvSpPr/>
          <p:nvPr/>
        </p:nvSpPr>
        <p:spPr>
          <a:xfrm>
            <a:off x="1987715" y="885100"/>
            <a:ext cx="198201" cy="199045"/>
          </a:xfrm>
          <a:custGeom>
            <a:rect b="b" l="l" r="r" t="t"/>
            <a:pathLst>
              <a:path extrusionOk="0" fill="none" h="3773" w="3757">
                <a:moveTo>
                  <a:pt x="3757" y="1879"/>
                </a:moveTo>
                <a:lnTo>
                  <a:pt x="1879" y="3773"/>
                </a:lnTo>
                <a:lnTo>
                  <a:pt x="0" y="1879"/>
                </a:lnTo>
                <a:lnTo>
                  <a:pt x="1879" y="0"/>
                </a:lnTo>
                <a:close/>
              </a:path>
            </a:pathLst>
          </a:custGeom>
          <a:noFill/>
          <a:ln cap="flat" cmpd="sng" w="28575">
            <a:solidFill>
              <a:schemeClr val="accent2"/>
            </a:solidFill>
            <a:prstDash val="solid"/>
            <a:miter lim="15917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4" name="Google Shape;654;p93"/>
          <p:cNvSpPr/>
          <p:nvPr/>
        </p:nvSpPr>
        <p:spPr>
          <a:xfrm>
            <a:off x="8329426" y="439198"/>
            <a:ext cx="199045" cy="198201"/>
          </a:xfrm>
          <a:custGeom>
            <a:rect b="b" l="l" r="r" t="t"/>
            <a:pathLst>
              <a:path extrusionOk="0" h="3757" w="3773">
                <a:moveTo>
                  <a:pt x="1878" y="0"/>
                </a:moveTo>
                <a:lnTo>
                  <a:pt x="0" y="1878"/>
                </a:lnTo>
                <a:lnTo>
                  <a:pt x="1878" y="3757"/>
                </a:lnTo>
                <a:lnTo>
                  <a:pt x="3773" y="1878"/>
                </a:lnTo>
                <a:lnTo>
                  <a:pt x="187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5" name="Google Shape;655;p93"/>
          <p:cNvSpPr/>
          <p:nvPr/>
        </p:nvSpPr>
        <p:spPr>
          <a:xfrm>
            <a:off x="6901470" y="4811198"/>
            <a:ext cx="146237" cy="126348"/>
          </a:xfrm>
          <a:custGeom>
            <a:rect b="b" l="l" r="r" t="t"/>
            <a:pathLst>
              <a:path extrusionOk="0" h="2395" w="2772">
                <a:moveTo>
                  <a:pt x="1363" y="1"/>
                </a:moveTo>
                <a:cubicBezTo>
                  <a:pt x="935" y="1"/>
                  <a:pt x="505" y="221"/>
                  <a:pt x="287" y="673"/>
                </a:cubicBezTo>
                <a:cubicBezTo>
                  <a:pt x="0" y="1262"/>
                  <a:pt x="239" y="1979"/>
                  <a:pt x="844" y="2265"/>
                </a:cubicBezTo>
                <a:cubicBezTo>
                  <a:pt x="1022" y="2354"/>
                  <a:pt x="1203" y="2395"/>
                  <a:pt x="1378" y="2395"/>
                </a:cubicBezTo>
                <a:cubicBezTo>
                  <a:pt x="2138" y="2395"/>
                  <a:pt x="2771" y="1629"/>
                  <a:pt x="2499" y="801"/>
                </a:cubicBezTo>
                <a:cubicBezTo>
                  <a:pt x="2315" y="273"/>
                  <a:pt x="1840" y="1"/>
                  <a:pt x="1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6" name="Google Shape;656;p93"/>
          <p:cNvSpPr/>
          <p:nvPr/>
        </p:nvSpPr>
        <p:spPr>
          <a:xfrm>
            <a:off x="647595" y="4505665"/>
            <a:ext cx="199045" cy="199097"/>
          </a:xfrm>
          <a:custGeom>
            <a:rect b="b" l="l" r="r" t="t"/>
            <a:pathLst>
              <a:path extrusionOk="0" h="3774" w="3773">
                <a:moveTo>
                  <a:pt x="1894" y="1"/>
                </a:moveTo>
                <a:lnTo>
                  <a:pt x="0" y="1879"/>
                </a:lnTo>
                <a:lnTo>
                  <a:pt x="1894" y="3773"/>
                </a:lnTo>
                <a:lnTo>
                  <a:pt x="3773" y="1879"/>
                </a:lnTo>
                <a:lnTo>
                  <a:pt x="189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7" name="Google Shape;657;p93"/>
          <p:cNvSpPr/>
          <p:nvPr/>
        </p:nvSpPr>
        <p:spPr>
          <a:xfrm>
            <a:off x="3341332" y="4168037"/>
            <a:ext cx="244020" cy="244020"/>
          </a:xfrm>
          <a:custGeom>
            <a:rect b="b" l="l" r="r" t="t"/>
            <a:pathLst>
              <a:path extrusionOk="0" h="2229" w="2229">
                <a:moveTo>
                  <a:pt x="1114" y="0"/>
                </a:moveTo>
                <a:lnTo>
                  <a:pt x="0" y="1114"/>
                </a:lnTo>
                <a:lnTo>
                  <a:pt x="1114" y="2228"/>
                </a:lnTo>
                <a:lnTo>
                  <a:pt x="2228" y="1114"/>
                </a:lnTo>
                <a:lnTo>
                  <a:pt x="11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56"/>
          <p:cNvSpPr txBox="1"/>
          <p:nvPr>
            <p:ph type="title"/>
          </p:nvPr>
        </p:nvSpPr>
        <p:spPr>
          <a:xfrm>
            <a:off x="2092799" y="1623226"/>
            <a:ext cx="4950900" cy="50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49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9pPr>
          </a:lstStyle>
          <a:p/>
        </p:txBody>
      </p:sp>
      <p:grpSp>
        <p:nvGrpSpPr>
          <p:cNvPr id="75" name="Google Shape;75;p56"/>
          <p:cNvGrpSpPr/>
          <p:nvPr/>
        </p:nvGrpSpPr>
        <p:grpSpPr>
          <a:xfrm>
            <a:off x="-14825" y="3808742"/>
            <a:ext cx="4313890" cy="1364008"/>
            <a:chOff x="-25" y="3419807"/>
            <a:chExt cx="5449584" cy="1723102"/>
          </a:xfrm>
        </p:grpSpPr>
        <p:sp>
          <p:nvSpPr>
            <p:cNvPr id="76" name="Google Shape;76;p56"/>
            <p:cNvSpPr/>
            <p:nvPr/>
          </p:nvSpPr>
          <p:spPr>
            <a:xfrm flipH="1">
              <a:off x="-25" y="3616730"/>
              <a:ext cx="4934057" cy="1526178"/>
            </a:xfrm>
            <a:custGeom>
              <a:rect b="b" l="l" r="r" t="t"/>
              <a:pathLst>
                <a:path extrusionOk="0" h="35999" w="116383">
                  <a:moveTo>
                    <a:pt x="116382" y="0"/>
                  </a:moveTo>
                  <a:cubicBezTo>
                    <a:pt x="114870" y="113"/>
                    <a:pt x="113372" y="360"/>
                    <a:pt x="111915" y="740"/>
                  </a:cubicBezTo>
                  <a:cubicBezTo>
                    <a:pt x="104387" y="2702"/>
                    <a:pt x="97955" y="7673"/>
                    <a:pt x="90229" y="8808"/>
                  </a:cubicBezTo>
                  <a:cubicBezTo>
                    <a:pt x="89005" y="8988"/>
                    <a:pt x="87786" y="9067"/>
                    <a:pt x="86570" y="9067"/>
                  </a:cubicBezTo>
                  <a:cubicBezTo>
                    <a:pt x="77629" y="9067"/>
                    <a:pt x="68852" y="4767"/>
                    <a:pt x="59753" y="4381"/>
                  </a:cubicBezTo>
                  <a:cubicBezTo>
                    <a:pt x="59290" y="4361"/>
                    <a:pt x="58829" y="4352"/>
                    <a:pt x="58371" y="4352"/>
                  </a:cubicBezTo>
                  <a:cubicBezTo>
                    <a:pt x="45111" y="4352"/>
                    <a:pt x="33357" y="12414"/>
                    <a:pt x="23210" y="20447"/>
                  </a:cubicBezTo>
                  <a:cubicBezTo>
                    <a:pt x="19465" y="23409"/>
                    <a:pt x="15741" y="26401"/>
                    <a:pt x="11810" y="29149"/>
                  </a:cubicBezTo>
                  <a:cubicBezTo>
                    <a:pt x="8289" y="31616"/>
                    <a:pt x="4606" y="33910"/>
                    <a:pt x="635" y="35720"/>
                  </a:cubicBezTo>
                  <a:cubicBezTo>
                    <a:pt x="429" y="35814"/>
                    <a:pt x="215" y="35908"/>
                    <a:pt x="1" y="35999"/>
                  </a:cubicBezTo>
                  <a:lnTo>
                    <a:pt x="116382" y="35999"/>
                  </a:lnTo>
                  <a:lnTo>
                    <a:pt x="11638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77;p56"/>
            <p:cNvSpPr/>
            <p:nvPr/>
          </p:nvSpPr>
          <p:spPr>
            <a:xfrm flipH="1">
              <a:off x="4260" y="3419807"/>
              <a:ext cx="5445299" cy="1723102"/>
            </a:xfrm>
            <a:custGeom>
              <a:rect b="b" l="l" r="r" t="t"/>
              <a:pathLst>
                <a:path extrusionOk="0" h="40644" w="128442">
                  <a:moveTo>
                    <a:pt x="128441" y="1"/>
                  </a:moveTo>
                  <a:cubicBezTo>
                    <a:pt x="125131" y="777"/>
                    <a:pt x="121893" y="1835"/>
                    <a:pt x="118767" y="3094"/>
                  </a:cubicBezTo>
                  <a:cubicBezTo>
                    <a:pt x="113989" y="5015"/>
                    <a:pt x="109572" y="7840"/>
                    <a:pt x="104535" y="9204"/>
                  </a:cubicBezTo>
                  <a:cubicBezTo>
                    <a:pt x="102911" y="9643"/>
                    <a:pt x="101306" y="9828"/>
                    <a:pt x="99716" y="9828"/>
                  </a:cubicBezTo>
                  <a:cubicBezTo>
                    <a:pt x="95941" y="9828"/>
                    <a:pt x="92249" y="8786"/>
                    <a:pt x="88567" y="7641"/>
                  </a:cubicBezTo>
                  <a:cubicBezTo>
                    <a:pt x="83817" y="6158"/>
                    <a:pt x="79118" y="4986"/>
                    <a:pt x="74085" y="4711"/>
                  </a:cubicBezTo>
                  <a:cubicBezTo>
                    <a:pt x="73142" y="4660"/>
                    <a:pt x="72199" y="4635"/>
                    <a:pt x="71258" y="4635"/>
                  </a:cubicBezTo>
                  <a:cubicBezTo>
                    <a:pt x="62202" y="4635"/>
                    <a:pt x="53271" y="6942"/>
                    <a:pt x="45201" y="10686"/>
                  </a:cubicBezTo>
                  <a:cubicBezTo>
                    <a:pt x="36191" y="14867"/>
                    <a:pt x="28637" y="20774"/>
                    <a:pt x="21223" y="26978"/>
                  </a:cubicBezTo>
                  <a:cubicBezTo>
                    <a:pt x="14689" y="32439"/>
                    <a:pt x="7745" y="37112"/>
                    <a:pt x="0" y="40644"/>
                  </a:cubicBezTo>
                  <a:lnTo>
                    <a:pt x="1443" y="40644"/>
                  </a:lnTo>
                  <a:cubicBezTo>
                    <a:pt x="6843" y="38138"/>
                    <a:pt x="11922" y="35071"/>
                    <a:pt x="16589" y="31488"/>
                  </a:cubicBezTo>
                  <a:cubicBezTo>
                    <a:pt x="24718" y="25234"/>
                    <a:pt x="32009" y="18330"/>
                    <a:pt x="41209" y="13334"/>
                  </a:cubicBezTo>
                  <a:cubicBezTo>
                    <a:pt x="50318" y="8388"/>
                    <a:pt x="60643" y="5181"/>
                    <a:pt x="71290" y="5181"/>
                  </a:cubicBezTo>
                  <a:cubicBezTo>
                    <a:pt x="71408" y="5181"/>
                    <a:pt x="71526" y="5181"/>
                    <a:pt x="71645" y="5182"/>
                  </a:cubicBezTo>
                  <a:cubicBezTo>
                    <a:pt x="77236" y="5222"/>
                    <a:pt x="82508" y="6320"/>
                    <a:pt x="87769" y="7960"/>
                  </a:cubicBezTo>
                  <a:cubicBezTo>
                    <a:pt x="91552" y="9137"/>
                    <a:pt x="95409" y="10341"/>
                    <a:pt x="99406" y="10341"/>
                  </a:cubicBezTo>
                  <a:cubicBezTo>
                    <a:pt x="100099" y="10341"/>
                    <a:pt x="100795" y="10305"/>
                    <a:pt x="101497" y="10226"/>
                  </a:cubicBezTo>
                  <a:cubicBezTo>
                    <a:pt x="106744" y="9635"/>
                    <a:pt x="111261" y="6919"/>
                    <a:pt x="115885" y="4794"/>
                  </a:cubicBezTo>
                  <a:cubicBezTo>
                    <a:pt x="119928" y="2938"/>
                    <a:pt x="124122" y="1556"/>
                    <a:pt x="128441" y="476"/>
                  </a:cubicBezTo>
                  <a:lnTo>
                    <a:pt x="12844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8" name="Google Shape;78;p56"/>
          <p:cNvSpPr/>
          <p:nvPr/>
        </p:nvSpPr>
        <p:spPr>
          <a:xfrm>
            <a:off x="4472875" y="375925"/>
            <a:ext cx="198201" cy="199045"/>
          </a:xfrm>
          <a:custGeom>
            <a:rect b="b" l="l" r="r" t="t"/>
            <a:pathLst>
              <a:path extrusionOk="0" fill="none" h="3773" w="3757">
                <a:moveTo>
                  <a:pt x="3757" y="1879"/>
                </a:moveTo>
                <a:lnTo>
                  <a:pt x="1879" y="3773"/>
                </a:lnTo>
                <a:lnTo>
                  <a:pt x="0" y="1879"/>
                </a:lnTo>
                <a:lnTo>
                  <a:pt x="1879" y="0"/>
                </a:lnTo>
                <a:close/>
              </a:path>
            </a:pathLst>
          </a:custGeom>
          <a:noFill/>
          <a:ln cap="flat" cmpd="sng" w="28575">
            <a:solidFill>
              <a:schemeClr val="accent2"/>
            </a:solidFill>
            <a:prstDash val="solid"/>
            <a:miter lim="15917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56"/>
          <p:cNvSpPr/>
          <p:nvPr/>
        </p:nvSpPr>
        <p:spPr>
          <a:xfrm>
            <a:off x="8242174" y="376354"/>
            <a:ext cx="373542" cy="370655"/>
          </a:xfrm>
          <a:custGeom>
            <a:rect b="b" l="l" r="r" t="t"/>
            <a:pathLst>
              <a:path extrusionOk="0" h="2054" w="2070">
                <a:moveTo>
                  <a:pt x="1035" y="0"/>
                </a:moveTo>
                <a:lnTo>
                  <a:pt x="0" y="1035"/>
                </a:lnTo>
                <a:lnTo>
                  <a:pt x="1035" y="2054"/>
                </a:lnTo>
                <a:lnTo>
                  <a:pt x="2070" y="1035"/>
                </a:lnTo>
                <a:lnTo>
                  <a:pt x="103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56"/>
          <p:cNvSpPr/>
          <p:nvPr/>
        </p:nvSpPr>
        <p:spPr>
          <a:xfrm>
            <a:off x="2235298" y="376348"/>
            <a:ext cx="199045" cy="198201"/>
          </a:xfrm>
          <a:custGeom>
            <a:rect b="b" l="l" r="r" t="t"/>
            <a:pathLst>
              <a:path extrusionOk="0" h="3757" w="3773">
                <a:moveTo>
                  <a:pt x="1878" y="0"/>
                </a:moveTo>
                <a:lnTo>
                  <a:pt x="0" y="1878"/>
                </a:lnTo>
                <a:lnTo>
                  <a:pt x="1878" y="3757"/>
                </a:lnTo>
                <a:lnTo>
                  <a:pt x="3773" y="1878"/>
                </a:lnTo>
                <a:lnTo>
                  <a:pt x="187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56"/>
          <p:cNvSpPr/>
          <p:nvPr/>
        </p:nvSpPr>
        <p:spPr>
          <a:xfrm>
            <a:off x="6922180" y="4542061"/>
            <a:ext cx="146237" cy="126348"/>
          </a:xfrm>
          <a:custGeom>
            <a:rect b="b" l="l" r="r" t="t"/>
            <a:pathLst>
              <a:path extrusionOk="0" h="2395" w="2772">
                <a:moveTo>
                  <a:pt x="1363" y="1"/>
                </a:moveTo>
                <a:cubicBezTo>
                  <a:pt x="935" y="1"/>
                  <a:pt x="505" y="221"/>
                  <a:pt x="287" y="673"/>
                </a:cubicBezTo>
                <a:cubicBezTo>
                  <a:pt x="0" y="1262"/>
                  <a:pt x="239" y="1979"/>
                  <a:pt x="844" y="2265"/>
                </a:cubicBezTo>
                <a:cubicBezTo>
                  <a:pt x="1022" y="2354"/>
                  <a:pt x="1203" y="2395"/>
                  <a:pt x="1378" y="2395"/>
                </a:cubicBezTo>
                <a:cubicBezTo>
                  <a:pt x="2138" y="2395"/>
                  <a:pt x="2771" y="1629"/>
                  <a:pt x="2499" y="801"/>
                </a:cubicBezTo>
                <a:cubicBezTo>
                  <a:pt x="2315" y="273"/>
                  <a:pt x="1840" y="1"/>
                  <a:pt x="1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56"/>
          <p:cNvSpPr/>
          <p:nvPr/>
        </p:nvSpPr>
        <p:spPr>
          <a:xfrm>
            <a:off x="615530" y="2523365"/>
            <a:ext cx="199045" cy="199097"/>
          </a:xfrm>
          <a:custGeom>
            <a:rect b="b" l="l" r="r" t="t"/>
            <a:pathLst>
              <a:path extrusionOk="0" h="3774" w="3773">
                <a:moveTo>
                  <a:pt x="1894" y="1"/>
                </a:moveTo>
                <a:lnTo>
                  <a:pt x="0" y="1879"/>
                </a:lnTo>
                <a:lnTo>
                  <a:pt x="1894" y="3773"/>
                </a:lnTo>
                <a:lnTo>
                  <a:pt x="3773" y="1879"/>
                </a:lnTo>
                <a:lnTo>
                  <a:pt x="189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56"/>
          <p:cNvSpPr/>
          <p:nvPr/>
        </p:nvSpPr>
        <p:spPr>
          <a:xfrm>
            <a:off x="8258392" y="2322699"/>
            <a:ext cx="341098" cy="339652"/>
          </a:xfrm>
          <a:custGeom>
            <a:rect b="b" l="l" r="r" t="t"/>
            <a:pathLst>
              <a:path extrusionOk="0" fill="none" h="3757" w="3773">
                <a:moveTo>
                  <a:pt x="3773" y="1879"/>
                </a:moveTo>
                <a:lnTo>
                  <a:pt x="1878" y="3757"/>
                </a:lnTo>
                <a:lnTo>
                  <a:pt x="0" y="1879"/>
                </a:lnTo>
                <a:lnTo>
                  <a:pt x="1878" y="0"/>
                </a:lnTo>
                <a:close/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15917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56"/>
          <p:cNvSpPr/>
          <p:nvPr/>
        </p:nvSpPr>
        <p:spPr>
          <a:xfrm>
            <a:off x="7768612" y="4839606"/>
            <a:ext cx="386012" cy="303295"/>
          </a:xfrm>
          <a:custGeom>
            <a:rect b="b" l="l" r="r" t="t"/>
            <a:pathLst>
              <a:path extrusionOk="0" h="7480" w="9520">
                <a:moveTo>
                  <a:pt x="1657" y="0"/>
                </a:moveTo>
                <a:cubicBezTo>
                  <a:pt x="1549" y="0"/>
                  <a:pt x="1442" y="14"/>
                  <a:pt x="1338" y="46"/>
                </a:cubicBezTo>
                <a:cubicBezTo>
                  <a:pt x="940" y="158"/>
                  <a:pt x="733" y="699"/>
                  <a:pt x="574" y="1033"/>
                </a:cubicBezTo>
                <a:cubicBezTo>
                  <a:pt x="49" y="2179"/>
                  <a:pt x="1" y="3660"/>
                  <a:pt x="33" y="4901"/>
                </a:cubicBezTo>
                <a:cubicBezTo>
                  <a:pt x="33" y="5474"/>
                  <a:pt x="208" y="5952"/>
                  <a:pt x="192" y="6541"/>
                </a:cubicBezTo>
                <a:cubicBezTo>
                  <a:pt x="160" y="6843"/>
                  <a:pt x="160" y="7162"/>
                  <a:pt x="192" y="7480"/>
                </a:cubicBezTo>
                <a:lnTo>
                  <a:pt x="9519" y="7480"/>
                </a:lnTo>
                <a:cubicBezTo>
                  <a:pt x="9472" y="7432"/>
                  <a:pt x="9424" y="7384"/>
                  <a:pt x="9376" y="7353"/>
                </a:cubicBezTo>
                <a:cubicBezTo>
                  <a:pt x="8930" y="6971"/>
                  <a:pt x="8485" y="6684"/>
                  <a:pt x="8103" y="6238"/>
                </a:cubicBezTo>
                <a:cubicBezTo>
                  <a:pt x="7450" y="5474"/>
                  <a:pt x="6798" y="4694"/>
                  <a:pt x="6240" y="3883"/>
                </a:cubicBezTo>
                <a:cubicBezTo>
                  <a:pt x="5365" y="2625"/>
                  <a:pt x="4585" y="1368"/>
                  <a:pt x="3200" y="588"/>
                </a:cubicBezTo>
                <a:cubicBezTo>
                  <a:pt x="2763" y="349"/>
                  <a:pt x="2193" y="0"/>
                  <a:pt x="165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5" name="Google Shape;85;p56"/>
          <p:cNvGrpSpPr/>
          <p:nvPr/>
        </p:nvGrpSpPr>
        <p:grpSpPr>
          <a:xfrm>
            <a:off x="6300251" y="-14801"/>
            <a:ext cx="2863492" cy="1450021"/>
            <a:chOff x="5540494" y="-3"/>
            <a:chExt cx="3593739" cy="1819805"/>
          </a:xfrm>
        </p:grpSpPr>
        <p:sp>
          <p:nvSpPr>
            <p:cNvPr id="86" name="Google Shape;86;p56"/>
            <p:cNvSpPr/>
            <p:nvPr/>
          </p:nvSpPr>
          <p:spPr>
            <a:xfrm flipH="1">
              <a:off x="5700196" y="-3"/>
              <a:ext cx="3434037" cy="1594052"/>
            </a:xfrm>
            <a:custGeom>
              <a:rect b="b" l="l" r="r" t="t"/>
              <a:pathLst>
                <a:path extrusionOk="0" h="37600" w="81001">
                  <a:moveTo>
                    <a:pt x="0" y="0"/>
                  </a:moveTo>
                  <a:lnTo>
                    <a:pt x="0" y="36376"/>
                  </a:lnTo>
                  <a:cubicBezTo>
                    <a:pt x="3199" y="37244"/>
                    <a:pt x="6695" y="37599"/>
                    <a:pt x="10044" y="37599"/>
                  </a:cubicBezTo>
                  <a:cubicBezTo>
                    <a:pt x="11787" y="37599"/>
                    <a:pt x="13491" y="37503"/>
                    <a:pt x="15091" y="37333"/>
                  </a:cubicBezTo>
                  <a:cubicBezTo>
                    <a:pt x="22554" y="36546"/>
                    <a:pt x="29715" y="33845"/>
                    <a:pt x="35908" y="29936"/>
                  </a:cubicBezTo>
                  <a:cubicBezTo>
                    <a:pt x="40052" y="27315"/>
                    <a:pt x="43812" y="24142"/>
                    <a:pt x="48269" y="21992"/>
                  </a:cubicBezTo>
                  <a:cubicBezTo>
                    <a:pt x="56768" y="17884"/>
                    <a:pt x="67464" y="17641"/>
                    <a:pt x="74626" y="11749"/>
                  </a:cubicBezTo>
                  <a:cubicBezTo>
                    <a:pt x="77602" y="9301"/>
                    <a:pt x="79731" y="5988"/>
                    <a:pt x="80619" y="2405"/>
                  </a:cubicBezTo>
                  <a:cubicBezTo>
                    <a:pt x="80815" y="1615"/>
                    <a:pt x="80949" y="813"/>
                    <a:pt x="810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87;p56"/>
            <p:cNvSpPr/>
            <p:nvPr/>
          </p:nvSpPr>
          <p:spPr>
            <a:xfrm flipH="1">
              <a:off x="5540494" y="-3"/>
              <a:ext cx="3592340" cy="1819805"/>
            </a:xfrm>
            <a:custGeom>
              <a:rect b="b" l="l" r="r" t="t"/>
              <a:pathLst>
                <a:path extrusionOk="0" h="42925" w="84735">
                  <a:moveTo>
                    <a:pt x="84368" y="0"/>
                  </a:moveTo>
                  <a:cubicBezTo>
                    <a:pt x="83487" y="6317"/>
                    <a:pt x="81163" y="12300"/>
                    <a:pt x="75126" y="16126"/>
                  </a:cubicBezTo>
                  <a:cubicBezTo>
                    <a:pt x="68940" y="20045"/>
                    <a:pt x="61409" y="21180"/>
                    <a:pt x="54382" y="23218"/>
                  </a:cubicBezTo>
                  <a:cubicBezTo>
                    <a:pt x="50952" y="24214"/>
                    <a:pt x="47546" y="25444"/>
                    <a:pt x="44549" y="27300"/>
                  </a:cubicBezTo>
                  <a:cubicBezTo>
                    <a:pt x="41463" y="29211"/>
                    <a:pt x="38964" y="31768"/>
                    <a:pt x="36154" y="33979"/>
                  </a:cubicBezTo>
                  <a:cubicBezTo>
                    <a:pt x="30784" y="38193"/>
                    <a:pt x="24087" y="40945"/>
                    <a:pt x="17132" y="41978"/>
                  </a:cubicBezTo>
                  <a:cubicBezTo>
                    <a:pt x="14971" y="42301"/>
                    <a:pt x="12798" y="42461"/>
                    <a:pt x="10633" y="42461"/>
                  </a:cubicBezTo>
                  <a:cubicBezTo>
                    <a:pt x="7039" y="42461"/>
                    <a:pt x="3467" y="42021"/>
                    <a:pt x="0" y="41159"/>
                  </a:cubicBezTo>
                  <a:lnTo>
                    <a:pt x="0" y="41714"/>
                  </a:lnTo>
                  <a:cubicBezTo>
                    <a:pt x="3338" y="42526"/>
                    <a:pt x="6798" y="42925"/>
                    <a:pt x="10266" y="42925"/>
                  </a:cubicBezTo>
                  <a:cubicBezTo>
                    <a:pt x="18388" y="42925"/>
                    <a:pt x="26546" y="40738"/>
                    <a:pt x="33231" y="36565"/>
                  </a:cubicBezTo>
                  <a:cubicBezTo>
                    <a:pt x="36361" y="34618"/>
                    <a:pt x="38936" y="32120"/>
                    <a:pt x="41749" y="29832"/>
                  </a:cubicBezTo>
                  <a:cubicBezTo>
                    <a:pt x="45215" y="27017"/>
                    <a:pt x="49186" y="25198"/>
                    <a:pt x="53559" y="23885"/>
                  </a:cubicBezTo>
                  <a:cubicBezTo>
                    <a:pt x="60894" y="21684"/>
                    <a:pt x="68929" y="20701"/>
                    <a:pt x="75394" y="16550"/>
                  </a:cubicBezTo>
                  <a:cubicBezTo>
                    <a:pt x="81449" y="12662"/>
                    <a:pt x="84100" y="6484"/>
                    <a:pt x="847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8" name="Google Shape;88;p56"/>
          <p:cNvGrpSpPr/>
          <p:nvPr/>
        </p:nvGrpSpPr>
        <p:grpSpPr>
          <a:xfrm>
            <a:off x="-29581" y="-14791"/>
            <a:ext cx="1730067" cy="876075"/>
            <a:chOff x="0" y="0"/>
            <a:chExt cx="4110400" cy="2081433"/>
          </a:xfrm>
        </p:grpSpPr>
        <p:sp>
          <p:nvSpPr>
            <p:cNvPr id="89" name="Google Shape;89;p56"/>
            <p:cNvSpPr/>
            <p:nvPr/>
          </p:nvSpPr>
          <p:spPr>
            <a:xfrm>
              <a:off x="0" y="0"/>
              <a:ext cx="3927738" cy="1823224"/>
            </a:xfrm>
            <a:custGeom>
              <a:rect b="b" l="l" r="r" t="t"/>
              <a:pathLst>
                <a:path extrusionOk="0" h="37600" w="81001">
                  <a:moveTo>
                    <a:pt x="0" y="0"/>
                  </a:moveTo>
                  <a:lnTo>
                    <a:pt x="0" y="36376"/>
                  </a:lnTo>
                  <a:cubicBezTo>
                    <a:pt x="3199" y="37244"/>
                    <a:pt x="6695" y="37599"/>
                    <a:pt x="10044" y="37599"/>
                  </a:cubicBezTo>
                  <a:cubicBezTo>
                    <a:pt x="11787" y="37599"/>
                    <a:pt x="13491" y="37503"/>
                    <a:pt x="15091" y="37333"/>
                  </a:cubicBezTo>
                  <a:cubicBezTo>
                    <a:pt x="22554" y="36546"/>
                    <a:pt x="29715" y="33845"/>
                    <a:pt x="35908" y="29936"/>
                  </a:cubicBezTo>
                  <a:cubicBezTo>
                    <a:pt x="40052" y="27315"/>
                    <a:pt x="43812" y="24142"/>
                    <a:pt x="48269" y="21992"/>
                  </a:cubicBezTo>
                  <a:cubicBezTo>
                    <a:pt x="56768" y="17884"/>
                    <a:pt x="67464" y="17641"/>
                    <a:pt x="74626" y="11749"/>
                  </a:cubicBezTo>
                  <a:cubicBezTo>
                    <a:pt x="77602" y="9301"/>
                    <a:pt x="79731" y="5988"/>
                    <a:pt x="80619" y="2405"/>
                  </a:cubicBezTo>
                  <a:cubicBezTo>
                    <a:pt x="80815" y="1615"/>
                    <a:pt x="80949" y="813"/>
                    <a:pt x="810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90;p56"/>
            <p:cNvSpPr/>
            <p:nvPr/>
          </p:nvSpPr>
          <p:spPr>
            <a:xfrm>
              <a:off x="1600" y="0"/>
              <a:ext cx="4108800" cy="2081433"/>
            </a:xfrm>
            <a:custGeom>
              <a:rect b="b" l="l" r="r" t="t"/>
              <a:pathLst>
                <a:path extrusionOk="0" h="42925" w="84735">
                  <a:moveTo>
                    <a:pt x="84368" y="0"/>
                  </a:moveTo>
                  <a:cubicBezTo>
                    <a:pt x="83487" y="6317"/>
                    <a:pt x="81163" y="12300"/>
                    <a:pt x="75126" y="16126"/>
                  </a:cubicBezTo>
                  <a:cubicBezTo>
                    <a:pt x="68940" y="20045"/>
                    <a:pt x="61409" y="21180"/>
                    <a:pt x="54382" y="23218"/>
                  </a:cubicBezTo>
                  <a:cubicBezTo>
                    <a:pt x="50952" y="24214"/>
                    <a:pt x="47546" y="25444"/>
                    <a:pt x="44549" y="27300"/>
                  </a:cubicBezTo>
                  <a:cubicBezTo>
                    <a:pt x="41463" y="29211"/>
                    <a:pt x="38964" y="31768"/>
                    <a:pt x="36154" y="33979"/>
                  </a:cubicBezTo>
                  <a:cubicBezTo>
                    <a:pt x="30784" y="38193"/>
                    <a:pt x="24087" y="40945"/>
                    <a:pt x="17132" y="41978"/>
                  </a:cubicBezTo>
                  <a:cubicBezTo>
                    <a:pt x="14971" y="42301"/>
                    <a:pt x="12798" y="42461"/>
                    <a:pt x="10633" y="42461"/>
                  </a:cubicBezTo>
                  <a:cubicBezTo>
                    <a:pt x="7039" y="42461"/>
                    <a:pt x="3467" y="42021"/>
                    <a:pt x="0" y="41159"/>
                  </a:cubicBezTo>
                  <a:lnTo>
                    <a:pt x="0" y="41714"/>
                  </a:lnTo>
                  <a:cubicBezTo>
                    <a:pt x="3338" y="42526"/>
                    <a:pt x="6798" y="42925"/>
                    <a:pt x="10266" y="42925"/>
                  </a:cubicBezTo>
                  <a:cubicBezTo>
                    <a:pt x="18388" y="42925"/>
                    <a:pt x="26546" y="40738"/>
                    <a:pt x="33231" y="36565"/>
                  </a:cubicBezTo>
                  <a:cubicBezTo>
                    <a:pt x="36361" y="34618"/>
                    <a:pt x="38936" y="32120"/>
                    <a:pt x="41749" y="29832"/>
                  </a:cubicBezTo>
                  <a:cubicBezTo>
                    <a:pt x="45215" y="27017"/>
                    <a:pt x="49186" y="25198"/>
                    <a:pt x="53559" y="23885"/>
                  </a:cubicBezTo>
                  <a:cubicBezTo>
                    <a:pt x="60894" y="21684"/>
                    <a:pt x="68929" y="20701"/>
                    <a:pt x="75394" y="16550"/>
                  </a:cubicBezTo>
                  <a:cubicBezTo>
                    <a:pt x="81449" y="12662"/>
                    <a:pt x="84100" y="6484"/>
                    <a:pt x="847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1" name="Google Shape;91;p56"/>
          <p:cNvSpPr txBox="1"/>
          <p:nvPr>
            <p:ph idx="1" type="subTitle"/>
          </p:nvPr>
        </p:nvSpPr>
        <p:spPr>
          <a:xfrm>
            <a:off x="2094399" y="2124526"/>
            <a:ext cx="4950900" cy="139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57"/>
          <p:cNvSpPr txBox="1"/>
          <p:nvPr>
            <p:ph type="title"/>
          </p:nvPr>
        </p:nvSpPr>
        <p:spPr>
          <a:xfrm>
            <a:off x="3902200" y="1354700"/>
            <a:ext cx="4526700" cy="166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b="0" sz="7200">
                <a:solidFill>
                  <a:schemeClr val="accent1"/>
                </a:solidFill>
                <a:latin typeface="Barlow Semi Condensed Black"/>
                <a:ea typeface="Barlow Semi Condensed Black"/>
                <a:cs typeface="Barlow Semi Condensed Black"/>
                <a:sym typeface="Barlow Semi Condensed Blac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4" name="Google Shape;94;p57"/>
          <p:cNvSpPr txBox="1"/>
          <p:nvPr>
            <p:ph idx="2" type="title"/>
          </p:nvPr>
        </p:nvSpPr>
        <p:spPr>
          <a:xfrm>
            <a:off x="715050" y="538275"/>
            <a:ext cx="2155800" cy="166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800"/>
              <a:buNone/>
              <a:defRPr sz="1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800"/>
              <a:buNone/>
              <a:defRPr sz="10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800"/>
              <a:buNone/>
              <a:defRPr sz="10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800"/>
              <a:buNone/>
              <a:defRPr sz="10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800"/>
              <a:buNone/>
              <a:defRPr sz="10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800"/>
              <a:buNone/>
              <a:defRPr sz="10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800"/>
              <a:buNone/>
              <a:defRPr sz="10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800"/>
              <a:buNone/>
              <a:defRPr sz="10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800"/>
              <a:buNone/>
              <a:defRPr sz="10800"/>
            </a:lvl9pPr>
          </a:lstStyle>
          <a:p/>
        </p:txBody>
      </p:sp>
      <p:sp>
        <p:nvSpPr>
          <p:cNvPr id="95" name="Google Shape;95;p57"/>
          <p:cNvSpPr txBox="1"/>
          <p:nvPr>
            <p:ph idx="1" type="subTitle"/>
          </p:nvPr>
        </p:nvSpPr>
        <p:spPr>
          <a:xfrm>
            <a:off x="5140900" y="3246500"/>
            <a:ext cx="3288000" cy="8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57"/>
          <p:cNvSpPr/>
          <p:nvPr/>
        </p:nvSpPr>
        <p:spPr>
          <a:xfrm flipH="1">
            <a:off x="3299184" y="4771668"/>
            <a:ext cx="71860" cy="62163"/>
          </a:xfrm>
          <a:custGeom>
            <a:rect b="b" l="l" r="r" t="t"/>
            <a:pathLst>
              <a:path extrusionOk="0" h="1295" w="1497">
                <a:moveTo>
                  <a:pt x="641" y="1"/>
                </a:moveTo>
                <a:cubicBezTo>
                  <a:pt x="312" y="1"/>
                  <a:pt x="0" y="260"/>
                  <a:pt x="0" y="657"/>
                </a:cubicBezTo>
                <a:cubicBezTo>
                  <a:pt x="0" y="1008"/>
                  <a:pt x="287" y="1294"/>
                  <a:pt x="637" y="1294"/>
                </a:cubicBezTo>
                <a:cubicBezTo>
                  <a:pt x="1210" y="1294"/>
                  <a:pt x="1496" y="594"/>
                  <a:pt x="1099" y="196"/>
                </a:cubicBezTo>
                <a:cubicBezTo>
                  <a:pt x="964" y="61"/>
                  <a:pt x="800" y="1"/>
                  <a:pt x="64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57"/>
          <p:cNvSpPr/>
          <p:nvPr/>
        </p:nvSpPr>
        <p:spPr>
          <a:xfrm rot="10800000">
            <a:off x="4415221" y="402956"/>
            <a:ext cx="244020" cy="244020"/>
          </a:xfrm>
          <a:custGeom>
            <a:rect b="b" l="l" r="r" t="t"/>
            <a:pathLst>
              <a:path extrusionOk="0" h="2229" w="2229">
                <a:moveTo>
                  <a:pt x="1114" y="0"/>
                </a:moveTo>
                <a:lnTo>
                  <a:pt x="0" y="1114"/>
                </a:lnTo>
                <a:lnTo>
                  <a:pt x="1114" y="2228"/>
                </a:lnTo>
                <a:lnTo>
                  <a:pt x="2228" y="1114"/>
                </a:lnTo>
                <a:lnTo>
                  <a:pt x="11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57"/>
          <p:cNvSpPr/>
          <p:nvPr/>
        </p:nvSpPr>
        <p:spPr>
          <a:xfrm rot="10800000">
            <a:off x="7347620" y="4833819"/>
            <a:ext cx="198201" cy="199045"/>
          </a:xfrm>
          <a:custGeom>
            <a:rect b="b" l="l" r="r" t="t"/>
            <a:pathLst>
              <a:path extrusionOk="0" fill="none" h="3773" w="3757">
                <a:moveTo>
                  <a:pt x="3757" y="1879"/>
                </a:moveTo>
                <a:lnTo>
                  <a:pt x="1879" y="3773"/>
                </a:lnTo>
                <a:lnTo>
                  <a:pt x="0" y="1879"/>
                </a:lnTo>
                <a:lnTo>
                  <a:pt x="1879" y="0"/>
                </a:lnTo>
                <a:close/>
              </a:path>
            </a:pathLst>
          </a:custGeom>
          <a:noFill/>
          <a:ln cap="flat" cmpd="sng" w="28575">
            <a:solidFill>
              <a:schemeClr val="accent2"/>
            </a:solidFill>
            <a:prstDash val="solid"/>
            <a:miter lim="15917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57"/>
          <p:cNvSpPr/>
          <p:nvPr/>
        </p:nvSpPr>
        <p:spPr>
          <a:xfrm rot="10800000">
            <a:off x="8804137" y="1876208"/>
            <a:ext cx="79818" cy="68581"/>
          </a:xfrm>
          <a:custGeom>
            <a:rect b="b" l="l" r="r" t="t"/>
            <a:pathLst>
              <a:path extrusionOk="0" h="1300" w="1513">
                <a:moveTo>
                  <a:pt x="852" y="1"/>
                </a:moveTo>
                <a:cubicBezTo>
                  <a:pt x="693" y="1"/>
                  <a:pt x="531" y="58"/>
                  <a:pt x="398" y="185"/>
                </a:cubicBezTo>
                <a:cubicBezTo>
                  <a:pt x="0" y="599"/>
                  <a:pt x="287" y="1300"/>
                  <a:pt x="860" y="1300"/>
                </a:cubicBezTo>
                <a:cubicBezTo>
                  <a:pt x="1210" y="1300"/>
                  <a:pt x="1496" y="1013"/>
                  <a:pt x="1512" y="647"/>
                </a:cubicBezTo>
                <a:cubicBezTo>
                  <a:pt x="1512" y="258"/>
                  <a:pt x="1189" y="1"/>
                  <a:pt x="85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57"/>
          <p:cNvSpPr/>
          <p:nvPr/>
        </p:nvSpPr>
        <p:spPr>
          <a:xfrm rot="10800000">
            <a:off x="469280" y="4522205"/>
            <a:ext cx="373542" cy="370655"/>
          </a:xfrm>
          <a:custGeom>
            <a:rect b="b" l="l" r="r" t="t"/>
            <a:pathLst>
              <a:path extrusionOk="0" h="2054" w="2070">
                <a:moveTo>
                  <a:pt x="1035" y="0"/>
                </a:moveTo>
                <a:lnTo>
                  <a:pt x="0" y="1035"/>
                </a:lnTo>
                <a:lnTo>
                  <a:pt x="1035" y="2054"/>
                </a:lnTo>
                <a:lnTo>
                  <a:pt x="2070" y="1035"/>
                </a:lnTo>
                <a:lnTo>
                  <a:pt x="103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57"/>
          <p:cNvSpPr/>
          <p:nvPr/>
        </p:nvSpPr>
        <p:spPr>
          <a:xfrm rot="10800000">
            <a:off x="5613353" y="4270290"/>
            <a:ext cx="199045" cy="198201"/>
          </a:xfrm>
          <a:custGeom>
            <a:rect b="b" l="l" r="r" t="t"/>
            <a:pathLst>
              <a:path extrusionOk="0" h="3757" w="3773">
                <a:moveTo>
                  <a:pt x="1878" y="0"/>
                </a:moveTo>
                <a:lnTo>
                  <a:pt x="0" y="1878"/>
                </a:lnTo>
                <a:lnTo>
                  <a:pt x="1878" y="3757"/>
                </a:lnTo>
                <a:lnTo>
                  <a:pt x="3773" y="1878"/>
                </a:lnTo>
                <a:lnTo>
                  <a:pt x="187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57"/>
          <p:cNvSpPr/>
          <p:nvPr/>
        </p:nvSpPr>
        <p:spPr>
          <a:xfrm rot="10800000">
            <a:off x="469279" y="375930"/>
            <a:ext cx="146237" cy="126348"/>
          </a:xfrm>
          <a:custGeom>
            <a:rect b="b" l="l" r="r" t="t"/>
            <a:pathLst>
              <a:path extrusionOk="0" h="2395" w="2772">
                <a:moveTo>
                  <a:pt x="1363" y="1"/>
                </a:moveTo>
                <a:cubicBezTo>
                  <a:pt x="935" y="1"/>
                  <a:pt x="505" y="221"/>
                  <a:pt x="287" y="673"/>
                </a:cubicBezTo>
                <a:cubicBezTo>
                  <a:pt x="0" y="1262"/>
                  <a:pt x="239" y="1979"/>
                  <a:pt x="844" y="2265"/>
                </a:cubicBezTo>
                <a:cubicBezTo>
                  <a:pt x="1022" y="2354"/>
                  <a:pt x="1203" y="2395"/>
                  <a:pt x="1378" y="2395"/>
                </a:cubicBezTo>
                <a:cubicBezTo>
                  <a:pt x="2138" y="2395"/>
                  <a:pt x="2771" y="1629"/>
                  <a:pt x="2499" y="801"/>
                </a:cubicBezTo>
                <a:cubicBezTo>
                  <a:pt x="2315" y="273"/>
                  <a:pt x="1840" y="1"/>
                  <a:pt x="1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57"/>
          <p:cNvSpPr/>
          <p:nvPr/>
        </p:nvSpPr>
        <p:spPr>
          <a:xfrm rot="10800000">
            <a:off x="6347073" y="712650"/>
            <a:ext cx="358649" cy="380781"/>
          </a:xfrm>
          <a:custGeom>
            <a:rect b="b" l="l" r="r" t="t"/>
            <a:pathLst>
              <a:path extrusionOk="0" fill="none" h="4665" w="4394">
                <a:moveTo>
                  <a:pt x="446" y="1481"/>
                </a:moveTo>
                <a:cubicBezTo>
                  <a:pt x="1178" y="1"/>
                  <a:pt x="3327" y="128"/>
                  <a:pt x="3852" y="1688"/>
                </a:cubicBezTo>
                <a:cubicBezTo>
                  <a:pt x="4394" y="3248"/>
                  <a:pt x="2786" y="4665"/>
                  <a:pt x="1306" y="3948"/>
                </a:cubicBezTo>
                <a:cubicBezTo>
                  <a:pt x="382" y="3503"/>
                  <a:pt x="0" y="2388"/>
                  <a:pt x="446" y="1481"/>
                </a:cubicBezTo>
                <a:close/>
              </a:path>
            </a:pathLst>
          </a:custGeom>
          <a:solidFill>
            <a:schemeClr val="dk2"/>
          </a:solidFill>
          <a:ln cap="flat" cmpd="sng" w="28575">
            <a:solidFill>
              <a:schemeClr val="dk2"/>
            </a:solidFill>
            <a:prstDash val="solid"/>
            <a:miter lim="15917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57"/>
          <p:cNvSpPr/>
          <p:nvPr/>
        </p:nvSpPr>
        <p:spPr>
          <a:xfrm rot="10800000">
            <a:off x="8608271" y="3731901"/>
            <a:ext cx="199045" cy="199097"/>
          </a:xfrm>
          <a:custGeom>
            <a:rect b="b" l="l" r="r" t="t"/>
            <a:pathLst>
              <a:path extrusionOk="0" h="3774" w="3773">
                <a:moveTo>
                  <a:pt x="1894" y="1"/>
                </a:moveTo>
                <a:lnTo>
                  <a:pt x="0" y="1879"/>
                </a:lnTo>
                <a:lnTo>
                  <a:pt x="1894" y="3773"/>
                </a:lnTo>
                <a:lnTo>
                  <a:pt x="3773" y="1879"/>
                </a:lnTo>
                <a:lnTo>
                  <a:pt x="189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5" name="Google Shape;105;p57"/>
          <p:cNvGrpSpPr/>
          <p:nvPr/>
        </p:nvGrpSpPr>
        <p:grpSpPr>
          <a:xfrm>
            <a:off x="7017709" y="-22374"/>
            <a:ext cx="2155884" cy="1091701"/>
            <a:chOff x="5540494" y="-3"/>
            <a:chExt cx="3593739" cy="1819805"/>
          </a:xfrm>
        </p:grpSpPr>
        <p:sp>
          <p:nvSpPr>
            <p:cNvPr id="106" name="Google Shape;106;p57"/>
            <p:cNvSpPr/>
            <p:nvPr/>
          </p:nvSpPr>
          <p:spPr>
            <a:xfrm flipH="1">
              <a:off x="5700196" y="-3"/>
              <a:ext cx="3434037" cy="1594052"/>
            </a:xfrm>
            <a:custGeom>
              <a:rect b="b" l="l" r="r" t="t"/>
              <a:pathLst>
                <a:path extrusionOk="0" h="37600" w="81001">
                  <a:moveTo>
                    <a:pt x="0" y="0"/>
                  </a:moveTo>
                  <a:lnTo>
                    <a:pt x="0" y="36376"/>
                  </a:lnTo>
                  <a:cubicBezTo>
                    <a:pt x="3199" y="37244"/>
                    <a:pt x="6695" y="37599"/>
                    <a:pt x="10044" y="37599"/>
                  </a:cubicBezTo>
                  <a:cubicBezTo>
                    <a:pt x="11787" y="37599"/>
                    <a:pt x="13491" y="37503"/>
                    <a:pt x="15091" y="37333"/>
                  </a:cubicBezTo>
                  <a:cubicBezTo>
                    <a:pt x="22554" y="36546"/>
                    <a:pt x="29715" y="33845"/>
                    <a:pt x="35908" y="29936"/>
                  </a:cubicBezTo>
                  <a:cubicBezTo>
                    <a:pt x="40052" y="27315"/>
                    <a:pt x="43812" y="24142"/>
                    <a:pt x="48269" y="21992"/>
                  </a:cubicBezTo>
                  <a:cubicBezTo>
                    <a:pt x="56768" y="17884"/>
                    <a:pt x="67464" y="17641"/>
                    <a:pt x="74626" y="11749"/>
                  </a:cubicBezTo>
                  <a:cubicBezTo>
                    <a:pt x="77602" y="9301"/>
                    <a:pt x="79731" y="5988"/>
                    <a:pt x="80619" y="2405"/>
                  </a:cubicBezTo>
                  <a:cubicBezTo>
                    <a:pt x="80815" y="1615"/>
                    <a:pt x="80949" y="813"/>
                    <a:pt x="810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07;p57"/>
            <p:cNvSpPr/>
            <p:nvPr/>
          </p:nvSpPr>
          <p:spPr>
            <a:xfrm flipH="1">
              <a:off x="5540494" y="-3"/>
              <a:ext cx="3592340" cy="1819805"/>
            </a:xfrm>
            <a:custGeom>
              <a:rect b="b" l="l" r="r" t="t"/>
              <a:pathLst>
                <a:path extrusionOk="0" h="42925" w="84735">
                  <a:moveTo>
                    <a:pt x="84368" y="0"/>
                  </a:moveTo>
                  <a:cubicBezTo>
                    <a:pt x="83487" y="6317"/>
                    <a:pt x="81163" y="12300"/>
                    <a:pt x="75126" y="16126"/>
                  </a:cubicBezTo>
                  <a:cubicBezTo>
                    <a:pt x="68940" y="20045"/>
                    <a:pt x="61409" y="21180"/>
                    <a:pt x="54382" y="23218"/>
                  </a:cubicBezTo>
                  <a:cubicBezTo>
                    <a:pt x="50952" y="24214"/>
                    <a:pt x="47546" y="25444"/>
                    <a:pt x="44549" y="27300"/>
                  </a:cubicBezTo>
                  <a:cubicBezTo>
                    <a:pt x="41463" y="29211"/>
                    <a:pt x="38964" y="31768"/>
                    <a:pt x="36154" y="33979"/>
                  </a:cubicBezTo>
                  <a:cubicBezTo>
                    <a:pt x="30784" y="38193"/>
                    <a:pt x="24087" y="40945"/>
                    <a:pt x="17132" y="41978"/>
                  </a:cubicBezTo>
                  <a:cubicBezTo>
                    <a:pt x="14971" y="42301"/>
                    <a:pt x="12798" y="42461"/>
                    <a:pt x="10633" y="42461"/>
                  </a:cubicBezTo>
                  <a:cubicBezTo>
                    <a:pt x="7039" y="42461"/>
                    <a:pt x="3467" y="42021"/>
                    <a:pt x="0" y="41159"/>
                  </a:cubicBezTo>
                  <a:lnTo>
                    <a:pt x="0" y="41714"/>
                  </a:lnTo>
                  <a:cubicBezTo>
                    <a:pt x="3338" y="42526"/>
                    <a:pt x="6798" y="42925"/>
                    <a:pt x="10266" y="42925"/>
                  </a:cubicBezTo>
                  <a:cubicBezTo>
                    <a:pt x="18388" y="42925"/>
                    <a:pt x="26546" y="40738"/>
                    <a:pt x="33231" y="36565"/>
                  </a:cubicBezTo>
                  <a:cubicBezTo>
                    <a:pt x="36361" y="34618"/>
                    <a:pt x="38936" y="32120"/>
                    <a:pt x="41749" y="29832"/>
                  </a:cubicBezTo>
                  <a:cubicBezTo>
                    <a:pt x="45215" y="27017"/>
                    <a:pt x="49186" y="25198"/>
                    <a:pt x="53559" y="23885"/>
                  </a:cubicBezTo>
                  <a:cubicBezTo>
                    <a:pt x="60894" y="21684"/>
                    <a:pt x="68929" y="20701"/>
                    <a:pt x="75394" y="16550"/>
                  </a:cubicBezTo>
                  <a:cubicBezTo>
                    <a:pt x="81449" y="12662"/>
                    <a:pt x="84100" y="6484"/>
                    <a:pt x="847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76" cy="517445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58"/>
          <p:cNvSpPr/>
          <p:nvPr/>
        </p:nvSpPr>
        <p:spPr>
          <a:xfrm rot="8100000">
            <a:off x="271909" y="682979"/>
            <a:ext cx="3543137" cy="2136056"/>
          </a:xfrm>
          <a:custGeom>
            <a:rect b="b" l="l" r="r" t="t"/>
            <a:pathLst>
              <a:path extrusionOk="0" h="36282" w="55855">
                <a:moveTo>
                  <a:pt x="19652" y="1"/>
                </a:moveTo>
                <a:cubicBezTo>
                  <a:pt x="17688" y="1"/>
                  <a:pt x="15694" y="544"/>
                  <a:pt x="14135" y="1794"/>
                </a:cubicBezTo>
                <a:cubicBezTo>
                  <a:pt x="13148" y="2590"/>
                  <a:pt x="12384" y="3641"/>
                  <a:pt x="11525" y="4564"/>
                </a:cubicBezTo>
                <a:cubicBezTo>
                  <a:pt x="10283" y="5917"/>
                  <a:pt x="8851" y="7063"/>
                  <a:pt x="7259" y="7970"/>
                </a:cubicBezTo>
                <a:cubicBezTo>
                  <a:pt x="5715" y="8846"/>
                  <a:pt x="3996" y="9514"/>
                  <a:pt x="2706" y="10788"/>
                </a:cubicBezTo>
                <a:cubicBezTo>
                  <a:pt x="144" y="13319"/>
                  <a:pt x="0" y="17600"/>
                  <a:pt x="924" y="21182"/>
                </a:cubicBezTo>
                <a:cubicBezTo>
                  <a:pt x="2308" y="26594"/>
                  <a:pt x="5954" y="31560"/>
                  <a:pt x="10968" y="33486"/>
                </a:cubicBezTo>
                <a:cubicBezTo>
                  <a:pt x="13704" y="34537"/>
                  <a:pt x="16653" y="34657"/>
                  <a:pt x="19588" y="34657"/>
                </a:cubicBezTo>
                <a:cubicBezTo>
                  <a:pt x="20255" y="34657"/>
                  <a:pt x="20921" y="34651"/>
                  <a:pt x="21584" y="34648"/>
                </a:cubicBezTo>
                <a:cubicBezTo>
                  <a:pt x="21708" y="34648"/>
                  <a:pt x="21832" y="34647"/>
                  <a:pt x="21956" y="34647"/>
                </a:cubicBezTo>
                <a:cubicBezTo>
                  <a:pt x="29266" y="34647"/>
                  <a:pt x="36590" y="35110"/>
                  <a:pt x="43853" y="36064"/>
                </a:cubicBezTo>
                <a:cubicBezTo>
                  <a:pt x="44885" y="36198"/>
                  <a:pt x="45863" y="36281"/>
                  <a:pt x="46785" y="36281"/>
                </a:cubicBezTo>
                <a:cubicBezTo>
                  <a:pt x="50159" y="36281"/>
                  <a:pt x="52780" y="35165"/>
                  <a:pt x="54518" y="31289"/>
                </a:cubicBezTo>
                <a:cubicBezTo>
                  <a:pt x="55250" y="29698"/>
                  <a:pt x="55855" y="27931"/>
                  <a:pt x="55536" y="26196"/>
                </a:cubicBezTo>
                <a:cubicBezTo>
                  <a:pt x="55266" y="24652"/>
                  <a:pt x="54279" y="23378"/>
                  <a:pt x="53626" y="21962"/>
                </a:cubicBezTo>
                <a:cubicBezTo>
                  <a:pt x="52321" y="19176"/>
                  <a:pt x="52241" y="15961"/>
                  <a:pt x="51302" y="13016"/>
                </a:cubicBezTo>
                <a:cubicBezTo>
                  <a:pt x="49404" y="7183"/>
                  <a:pt x="43720" y="2984"/>
                  <a:pt x="37864" y="2984"/>
                </a:cubicBezTo>
                <a:cubicBezTo>
                  <a:pt x="37632" y="2984"/>
                  <a:pt x="37400" y="2991"/>
                  <a:pt x="37168" y="3004"/>
                </a:cubicBezTo>
                <a:cubicBezTo>
                  <a:pt x="35663" y="3097"/>
                  <a:pt x="34159" y="3447"/>
                  <a:pt x="32654" y="3447"/>
                </a:cubicBezTo>
                <a:cubicBezTo>
                  <a:pt x="32360" y="3447"/>
                  <a:pt x="32066" y="3433"/>
                  <a:pt x="31772" y="3402"/>
                </a:cubicBezTo>
                <a:cubicBezTo>
                  <a:pt x="29862" y="3227"/>
                  <a:pt x="28095" y="2352"/>
                  <a:pt x="26312" y="1603"/>
                </a:cubicBezTo>
                <a:cubicBezTo>
                  <a:pt x="24338" y="776"/>
                  <a:pt x="22269" y="107"/>
                  <a:pt x="20136" y="12"/>
                </a:cubicBezTo>
                <a:cubicBezTo>
                  <a:pt x="19975" y="4"/>
                  <a:pt x="19814" y="1"/>
                  <a:pt x="1965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58"/>
          <p:cNvSpPr txBox="1"/>
          <p:nvPr>
            <p:ph type="title"/>
          </p:nvPr>
        </p:nvSpPr>
        <p:spPr>
          <a:xfrm>
            <a:off x="715050" y="538275"/>
            <a:ext cx="2262900" cy="216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0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grpSp>
        <p:nvGrpSpPr>
          <p:cNvPr id="112" name="Google Shape;112;p58"/>
          <p:cNvGrpSpPr/>
          <p:nvPr/>
        </p:nvGrpSpPr>
        <p:grpSpPr>
          <a:xfrm>
            <a:off x="515998" y="167290"/>
            <a:ext cx="8099718" cy="4636134"/>
            <a:chOff x="515998" y="167290"/>
            <a:chExt cx="8099718" cy="4636134"/>
          </a:xfrm>
        </p:grpSpPr>
        <p:sp>
          <p:nvSpPr>
            <p:cNvPr id="113" name="Google Shape;113;p58"/>
            <p:cNvSpPr/>
            <p:nvPr/>
          </p:nvSpPr>
          <p:spPr>
            <a:xfrm>
              <a:off x="7538125" y="438750"/>
              <a:ext cx="198201" cy="199045"/>
            </a:xfrm>
            <a:custGeom>
              <a:rect b="b" l="l" r="r" t="t"/>
              <a:pathLst>
                <a:path extrusionOk="0" fill="none" h="3773" w="3757">
                  <a:moveTo>
                    <a:pt x="3757" y="1879"/>
                  </a:moveTo>
                  <a:lnTo>
                    <a:pt x="1879" y="3773"/>
                  </a:lnTo>
                  <a:lnTo>
                    <a:pt x="0" y="1879"/>
                  </a:lnTo>
                  <a:lnTo>
                    <a:pt x="1879" y="0"/>
                  </a:lnTo>
                  <a:close/>
                </a:path>
              </a:pathLst>
            </a:custGeom>
            <a:noFill/>
            <a:ln cap="flat" cmpd="sng" w="28575">
              <a:solidFill>
                <a:schemeClr val="accent2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4;p58"/>
            <p:cNvSpPr/>
            <p:nvPr/>
          </p:nvSpPr>
          <p:spPr>
            <a:xfrm>
              <a:off x="575615" y="503986"/>
              <a:ext cx="79818" cy="68581"/>
            </a:xfrm>
            <a:custGeom>
              <a:rect b="b" l="l" r="r" t="t"/>
              <a:pathLst>
                <a:path extrusionOk="0" h="1300" w="1513">
                  <a:moveTo>
                    <a:pt x="852" y="1"/>
                  </a:moveTo>
                  <a:cubicBezTo>
                    <a:pt x="693" y="1"/>
                    <a:pt x="531" y="58"/>
                    <a:pt x="398" y="185"/>
                  </a:cubicBezTo>
                  <a:cubicBezTo>
                    <a:pt x="0" y="599"/>
                    <a:pt x="287" y="1300"/>
                    <a:pt x="860" y="1300"/>
                  </a:cubicBezTo>
                  <a:cubicBezTo>
                    <a:pt x="1210" y="1300"/>
                    <a:pt x="1496" y="1013"/>
                    <a:pt x="1512" y="647"/>
                  </a:cubicBezTo>
                  <a:cubicBezTo>
                    <a:pt x="1512" y="258"/>
                    <a:pt x="1189" y="1"/>
                    <a:pt x="8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;p58"/>
            <p:cNvSpPr/>
            <p:nvPr/>
          </p:nvSpPr>
          <p:spPr>
            <a:xfrm>
              <a:off x="8242174" y="4419904"/>
              <a:ext cx="373542" cy="370655"/>
            </a:xfrm>
            <a:custGeom>
              <a:rect b="b" l="l" r="r" t="t"/>
              <a:pathLst>
                <a:path extrusionOk="0" h="2054" w="2070">
                  <a:moveTo>
                    <a:pt x="1035" y="0"/>
                  </a:moveTo>
                  <a:lnTo>
                    <a:pt x="0" y="1035"/>
                  </a:lnTo>
                  <a:lnTo>
                    <a:pt x="1035" y="2054"/>
                  </a:lnTo>
                  <a:lnTo>
                    <a:pt x="2070" y="1035"/>
                  </a:lnTo>
                  <a:lnTo>
                    <a:pt x="103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;p58"/>
            <p:cNvSpPr/>
            <p:nvPr/>
          </p:nvSpPr>
          <p:spPr>
            <a:xfrm>
              <a:off x="515998" y="4605223"/>
              <a:ext cx="199045" cy="198201"/>
            </a:xfrm>
            <a:custGeom>
              <a:rect b="b" l="l" r="r" t="t"/>
              <a:pathLst>
                <a:path extrusionOk="0" h="3757" w="3773">
                  <a:moveTo>
                    <a:pt x="1878" y="0"/>
                  </a:moveTo>
                  <a:lnTo>
                    <a:pt x="0" y="1878"/>
                  </a:lnTo>
                  <a:lnTo>
                    <a:pt x="1878" y="3757"/>
                  </a:lnTo>
                  <a:lnTo>
                    <a:pt x="3773" y="1878"/>
                  </a:lnTo>
                  <a:lnTo>
                    <a:pt x="187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7;p58"/>
            <p:cNvSpPr/>
            <p:nvPr/>
          </p:nvSpPr>
          <p:spPr>
            <a:xfrm>
              <a:off x="8249624" y="2190958"/>
              <a:ext cx="358649" cy="380781"/>
            </a:xfrm>
            <a:custGeom>
              <a:rect b="b" l="l" r="r" t="t"/>
              <a:pathLst>
                <a:path extrusionOk="0" fill="none" h="4665" w="4394">
                  <a:moveTo>
                    <a:pt x="446" y="1481"/>
                  </a:moveTo>
                  <a:cubicBezTo>
                    <a:pt x="1178" y="1"/>
                    <a:pt x="3327" y="128"/>
                    <a:pt x="3852" y="1688"/>
                  </a:cubicBezTo>
                  <a:cubicBezTo>
                    <a:pt x="4394" y="3248"/>
                    <a:pt x="2786" y="4665"/>
                    <a:pt x="1306" y="3948"/>
                  </a:cubicBezTo>
                  <a:cubicBezTo>
                    <a:pt x="382" y="3503"/>
                    <a:pt x="0" y="2388"/>
                    <a:pt x="446" y="1481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28575">
              <a:solidFill>
                <a:schemeClr val="dk2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8;p58"/>
            <p:cNvSpPr/>
            <p:nvPr/>
          </p:nvSpPr>
          <p:spPr>
            <a:xfrm>
              <a:off x="3852330" y="167290"/>
              <a:ext cx="199045" cy="199097"/>
            </a:xfrm>
            <a:custGeom>
              <a:rect b="b" l="l" r="r" t="t"/>
              <a:pathLst>
                <a:path extrusionOk="0" h="3774" w="3773">
                  <a:moveTo>
                    <a:pt x="1894" y="1"/>
                  </a:moveTo>
                  <a:lnTo>
                    <a:pt x="0" y="1879"/>
                  </a:lnTo>
                  <a:lnTo>
                    <a:pt x="1894" y="3773"/>
                  </a:lnTo>
                  <a:lnTo>
                    <a:pt x="3773" y="1879"/>
                  </a:lnTo>
                  <a:lnTo>
                    <a:pt x="18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9;p58"/>
            <p:cNvSpPr/>
            <p:nvPr/>
          </p:nvSpPr>
          <p:spPr>
            <a:xfrm>
              <a:off x="6478792" y="4419899"/>
              <a:ext cx="341098" cy="339652"/>
            </a:xfrm>
            <a:custGeom>
              <a:rect b="b" l="l" r="r" t="t"/>
              <a:pathLst>
                <a:path extrusionOk="0" fill="none" h="3757" w="3773">
                  <a:moveTo>
                    <a:pt x="3773" y="1879"/>
                  </a:moveTo>
                  <a:lnTo>
                    <a:pt x="1878" y="3757"/>
                  </a:lnTo>
                  <a:lnTo>
                    <a:pt x="0" y="1879"/>
                  </a:lnTo>
                  <a:lnTo>
                    <a:pt x="1878" y="0"/>
                  </a:lnTo>
                  <a:close/>
                </a:path>
              </a:pathLst>
            </a:custGeom>
            <a:noFill/>
            <a:ln cap="flat" cmpd="sng" w="28575">
              <a:solidFill>
                <a:schemeClr val="dk2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59"/>
          <p:cNvSpPr/>
          <p:nvPr/>
        </p:nvSpPr>
        <p:spPr>
          <a:xfrm>
            <a:off x="8630374" y="2386429"/>
            <a:ext cx="373542" cy="370655"/>
          </a:xfrm>
          <a:custGeom>
            <a:rect b="b" l="l" r="r" t="t"/>
            <a:pathLst>
              <a:path extrusionOk="0" h="2054" w="2070">
                <a:moveTo>
                  <a:pt x="1035" y="0"/>
                </a:moveTo>
                <a:lnTo>
                  <a:pt x="0" y="1035"/>
                </a:lnTo>
                <a:lnTo>
                  <a:pt x="1035" y="2054"/>
                </a:lnTo>
                <a:lnTo>
                  <a:pt x="2070" y="1035"/>
                </a:lnTo>
                <a:lnTo>
                  <a:pt x="1035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59"/>
          <p:cNvSpPr/>
          <p:nvPr/>
        </p:nvSpPr>
        <p:spPr>
          <a:xfrm>
            <a:off x="7145490" y="4605234"/>
            <a:ext cx="308625" cy="308625"/>
          </a:xfrm>
          <a:custGeom>
            <a:rect b="b" l="l" r="r" t="t"/>
            <a:pathLst>
              <a:path extrusionOk="0" fill="none" h="1068" w="1068">
                <a:moveTo>
                  <a:pt x="1067" y="462"/>
                </a:moveTo>
                <a:cubicBezTo>
                  <a:pt x="1067" y="860"/>
                  <a:pt x="574" y="1067"/>
                  <a:pt x="287" y="781"/>
                </a:cubicBezTo>
                <a:cubicBezTo>
                  <a:pt x="1" y="494"/>
                  <a:pt x="208" y="1"/>
                  <a:pt x="606" y="1"/>
                </a:cubicBezTo>
                <a:cubicBezTo>
                  <a:pt x="860" y="1"/>
                  <a:pt x="1067" y="208"/>
                  <a:pt x="1067" y="462"/>
                </a:cubicBezTo>
                <a:close/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15917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59"/>
          <p:cNvSpPr/>
          <p:nvPr/>
        </p:nvSpPr>
        <p:spPr>
          <a:xfrm>
            <a:off x="3071148" y="4506135"/>
            <a:ext cx="199045" cy="198201"/>
          </a:xfrm>
          <a:custGeom>
            <a:rect b="b" l="l" r="r" t="t"/>
            <a:pathLst>
              <a:path extrusionOk="0" h="3757" w="3773">
                <a:moveTo>
                  <a:pt x="1878" y="0"/>
                </a:moveTo>
                <a:lnTo>
                  <a:pt x="0" y="1878"/>
                </a:lnTo>
                <a:lnTo>
                  <a:pt x="1878" y="3757"/>
                </a:lnTo>
                <a:lnTo>
                  <a:pt x="3773" y="1878"/>
                </a:lnTo>
                <a:lnTo>
                  <a:pt x="1878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59"/>
          <p:cNvSpPr/>
          <p:nvPr/>
        </p:nvSpPr>
        <p:spPr>
          <a:xfrm>
            <a:off x="6427755" y="175723"/>
            <a:ext cx="146237" cy="126348"/>
          </a:xfrm>
          <a:custGeom>
            <a:rect b="b" l="l" r="r" t="t"/>
            <a:pathLst>
              <a:path extrusionOk="0" h="2395" w="2772">
                <a:moveTo>
                  <a:pt x="1363" y="1"/>
                </a:moveTo>
                <a:cubicBezTo>
                  <a:pt x="935" y="1"/>
                  <a:pt x="505" y="221"/>
                  <a:pt x="287" y="673"/>
                </a:cubicBezTo>
                <a:cubicBezTo>
                  <a:pt x="0" y="1262"/>
                  <a:pt x="239" y="1979"/>
                  <a:pt x="844" y="2265"/>
                </a:cubicBezTo>
                <a:cubicBezTo>
                  <a:pt x="1022" y="2354"/>
                  <a:pt x="1203" y="2395"/>
                  <a:pt x="1378" y="2395"/>
                </a:cubicBezTo>
                <a:cubicBezTo>
                  <a:pt x="2138" y="2395"/>
                  <a:pt x="2771" y="1629"/>
                  <a:pt x="2499" y="801"/>
                </a:cubicBezTo>
                <a:cubicBezTo>
                  <a:pt x="2315" y="273"/>
                  <a:pt x="1840" y="1"/>
                  <a:pt x="136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59"/>
          <p:cNvSpPr/>
          <p:nvPr/>
        </p:nvSpPr>
        <p:spPr>
          <a:xfrm>
            <a:off x="364630" y="2472190"/>
            <a:ext cx="199045" cy="199097"/>
          </a:xfrm>
          <a:custGeom>
            <a:rect b="b" l="l" r="r" t="t"/>
            <a:pathLst>
              <a:path extrusionOk="0" h="3774" w="3773">
                <a:moveTo>
                  <a:pt x="1894" y="1"/>
                </a:moveTo>
                <a:lnTo>
                  <a:pt x="0" y="1879"/>
                </a:lnTo>
                <a:lnTo>
                  <a:pt x="1894" y="3773"/>
                </a:lnTo>
                <a:lnTo>
                  <a:pt x="3773" y="1879"/>
                </a:lnTo>
                <a:lnTo>
                  <a:pt x="189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59"/>
          <p:cNvSpPr/>
          <p:nvPr/>
        </p:nvSpPr>
        <p:spPr>
          <a:xfrm>
            <a:off x="1673642" y="368449"/>
            <a:ext cx="341098" cy="339652"/>
          </a:xfrm>
          <a:custGeom>
            <a:rect b="b" l="l" r="r" t="t"/>
            <a:pathLst>
              <a:path extrusionOk="0" fill="none" h="3757" w="3773">
                <a:moveTo>
                  <a:pt x="3773" y="1879"/>
                </a:moveTo>
                <a:lnTo>
                  <a:pt x="1878" y="3757"/>
                </a:lnTo>
                <a:lnTo>
                  <a:pt x="0" y="1879"/>
                </a:lnTo>
                <a:lnTo>
                  <a:pt x="1878" y="0"/>
                </a:lnTo>
                <a:close/>
              </a:path>
            </a:pathLst>
          </a:custGeom>
          <a:noFill/>
          <a:ln cap="flat" cmpd="sng" w="28575">
            <a:solidFill>
              <a:schemeClr val="accent1"/>
            </a:solidFill>
            <a:prstDash val="solid"/>
            <a:miter lim="15917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7" name="Google Shape;127;p59"/>
          <p:cNvGrpSpPr/>
          <p:nvPr/>
        </p:nvGrpSpPr>
        <p:grpSpPr>
          <a:xfrm flipH="1" rot="10800000">
            <a:off x="-25151" y="4614086"/>
            <a:ext cx="1337524" cy="538259"/>
            <a:chOff x="0" y="0"/>
            <a:chExt cx="4110400" cy="2081433"/>
          </a:xfrm>
        </p:grpSpPr>
        <p:sp>
          <p:nvSpPr>
            <p:cNvPr id="128" name="Google Shape;128;p59"/>
            <p:cNvSpPr/>
            <p:nvPr/>
          </p:nvSpPr>
          <p:spPr>
            <a:xfrm>
              <a:off x="0" y="0"/>
              <a:ext cx="3927738" cy="1823224"/>
            </a:xfrm>
            <a:custGeom>
              <a:rect b="b" l="l" r="r" t="t"/>
              <a:pathLst>
                <a:path extrusionOk="0" h="37600" w="81001">
                  <a:moveTo>
                    <a:pt x="0" y="0"/>
                  </a:moveTo>
                  <a:lnTo>
                    <a:pt x="0" y="36376"/>
                  </a:lnTo>
                  <a:cubicBezTo>
                    <a:pt x="3199" y="37244"/>
                    <a:pt x="6695" y="37599"/>
                    <a:pt x="10044" y="37599"/>
                  </a:cubicBezTo>
                  <a:cubicBezTo>
                    <a:pt x="11787" y="37599"/>
                    <a:pt x="13491" y="37503"/>
                    <a:pt x="15091" y="37333"/>
                  </a:cubicBezTo>
                  <a:cubicBezTo>
                    <a:pt x="22554" y="36546"/>
                    <a:pt x="29715" y="33845"/>
                    <a:pt x="35908" y="29936"/>
                  </a:cubicBezTo>
                  <a:cubicBezTo>
                    <a:pt x="40052" y="27315"/>
                    <a:pt x="43812" y="24142"/>
                    <a:pt x="48269" y="21992"/>
                  </a:cubicBezTo>
                  <a:cubicBezTo>
                    <a:pt x="56768" y="17884"/>
                    <a:pt x="67464" y="17641"/>
                    <a:pt x="74626" y="11749"/>
                  </a:cubicBezTo>
                  <a:cubicBezTo>
                    <a:pt x="77602" y="9301"/>
                    <a:pt x="79731" y="5988"/>
                    <a:pt x="80619" y="2405"/>
                  </a:cubicBezTo>
                  <a:cubicBezTo>
                    <a:pt x="80815" y="1615"/>
                    <a:pt x="80949" y="813"/>
                    <a:pt x="810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29;p59"/>
            <p:cNvSpPr/>
            <p:nvPr/>
          </p:nvSpPr>
          <p:spPr>
            <a:xfrm>
              <a:off x="1600" y="0"/>
              <a:ext cx="4108800" cy="2081433"/>
            </a:xfrm>
            <a:custGeom>
              <a:rect b="b" l="l" r="r" t="t"/>
              <a:pathLst>
                <a:path extrusionOk="0" h="42925" w="84735">
                  <a:moveTo>
                    <a:pt x="84368" y="0"/>
                  </a:moveTo>
                  <a:cubicBezTo>
                    <a:pt x="83487" y="6317"/>
                    <a:pt x="81163" y="12300"/>
                    <a:pt x="75126" y="16126"/>
                  </a:cubicBezTo>
                  <a:cubicBezTo>
                    <a:pt x="68940" y="20045"/>
                    <a:pt x="61409" y="21180"/>
                    <a:pt x="54382" y="23218"/>
                  </a:cubicBezTo>
                  <a:cubicBezTo>
                    <a:pt x="50952" y="24214"/>
                    <a:pt x="47546" y="25444"/>
                    <a:pt x="44549" y="27300"/>
                  </a:cubicBezTo>
                  <a:cubicBezTo>
                    <a:pt x="41463" y="29211"/>
                    <a:pt x="38964" y="31768"/>
                    <a:pt x="36154" y="33979"/>
                  </a:cubicBezTo>
                  <a:cubicBezTo>
                    <a:pt x="30784" y="38193"/>
                    <a:pt x="24087" y="40945"/>
                    <a:pt x="17132" y="41978"/>
                  </a:cubicBezTo>
                  <a:cubicBezTo>
                    <a:pt x="14971" y="42301"/>
                    <a:pt x="12798" y="42461"/>
                    <a:pt x="10633" y="42461"/>
                  </a:cubicBezTo>
                  <a:cubicBezTo>
                    <a:pt x="7039" y="42461"/>
                    <a:pt x="3467" y="42021"/>
                    <a:pt x="0" y="41159"/>
                  </a:cubicBezTo>
                  <a:lnTo>
                    <a:pt x="0" y="41714"/>
                  </a:lnTo>
                  <a:cubicBezTo>
                    <a:pt x="3338" y="42526"/>
                    <a:pt x="6798" y="42925"/>
                    <a:pt x="10266" y="42925"/>
                  </a:cubicBezTo>
                  <a:cubicBezTo>
                    <a:pt x="18388" y="42925"/>
                    <a:pt x="26546" y="40738"/>
                    <a:pt x="33231" y="36565"/>
                  </a:cubicBezTo>
                  <a:cubicBezTo>
                    <a:pt x="36361" y="34618"/>
                    <a:pt x="38936" y="32120"/>
                    <a:pt x="41749" y="29832"/>
                  </a:cubicBezTo>
                  <a:cubicBezTo>
                    <a:pt x="45215" y="27017"/>
                    <a:pt x="49186" y="25198"/>
                    <a:pt x="53559" y="23885"/>
                  </a:cubicBezTo>
                  <a:cubicBezTo>
                    <a:pt x="60894" y="21684"/>
                    <a:pt x="68929" y="20701"/>
                    <a:pt x="75394" y="16550"/>
                  </a:cubicBezTo>
                  <a:cubicBezTo>
                    <a:pt x="81449" y="12662"/>
                    <a:pt x="84100" y="6484"/>
                    <a:pt x="847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0" name="Google Shape;130;p59"/>
          <p:cNvSpPr txBox="1"/>
          <p:nvPr>
            <p:ph type="ctrTitle"/>
          </p:nvPr>
        </p:nvSpPr>
        <p:spPr>
          <a:xfrm>
            <a:off x="715050" y="464383"/>
            <a:ext cx="7713900" cy="40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1" name="Google Shape;131;p59"/>
          <p:cNvSpPr txBox="1"/>
          <p:nvPr>
            <p:ph idx="2" type="ctrTitle"/>
          </p:nvPr>
        </p:nvSpPr>
        <p:spPr>
          <a:xfrm>
            <a:off x="852388" y="2828225"/>
            <a:ext cx="1983600" cy="40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20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132" name="Google Shape;132;p59"/>
          <p:cNvSpPr txBox="1"/>
          <p:nvPr>
            <p:ph idx="1" type="subTitle"/>
          </p:nvPr>
        </p:nvSpPr>
        <p:spPr>
          <a:xfrm>
            <a:off x="852388" y="3236825"/>
            <a:ext cx="1983600" cy="68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33" name="Google Shape;133;p59"/>
          <p:cNvSpPr txBox="1"/>
          <p:nvPr>
            <p:ph idx="3" type="ctrTitle"/>
          </p:nvPr>
        </p:nvSpPr>
        <p:spPr>
          <a:xfrm>
            <a:off x="3580200" y="2828225"/>
            <a:ext cx="1983600" cy="40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20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134" name="Google Shape;134;p59"/>
          <p:cNvSpPr txBox="1"/>
          <p:nvPr>
            <p:ph idx="4" type="subTitle"/>
          </p:nvPr>
        </p:nvSpPr>
        <p:spPr>
          <a:xfrm>
            <a:off x="3580200" y="3236825"/>
            <a:ext cx="1983600" cy="68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35" name="Google Shape;135;p59"/>
          <p:cNvSpPr txBox="1"/>
          <p:nvPr>
            <p:ph idx="5" type="ctrTitle"/>
          </p:nvPr>
        </p:nvSpPr>
        <p:spPr>
          <a:xfrm>
            <a:off x="6308012" y="2828225"/>
            <a:ext cx="1983600" cy="40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20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136" name="Google Shape;136;p59"/>
          <p:cNvSpPr txBox="1"/>
          <p:nvPr>
            <p:ph idx="6" type="subTitle"/>
          </p:nvPr>
        </p:nvSpPr>
        <p:spPr>
          <a:xfrm>
            <a:off x="6308012" y="3236825"/>
            <a:ext cx="1983600" cy="68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grpSp>
        <p:nvGrpSpPr>
          <p:cNvPr id="137" name="Google Shape;137;p59"/>
          <p:cNvGrpSpPr/>
          <p:nvPr/>
        </p:nvGrpSpPr>
        <p:grpSpPr>
          <a:xfrm>
            <a:off x="7017709" y="-22374"/>
            <a:ext cx="2155884" cy="1091701"/>
            <a:chOff x="5540494" y="-3"/>
            <a:chExt cx="3593739" cy="1819805"/>
          </a:xfrm>
        </p:grpSpPr>
        <p:sp>
          <p:nvSpPr>
            <p:cNvPr id="138" name="Google Shape;138;p59"/>
            <p:cNvSpPr/>
            <p:nvPr/>
          </p:nvSpPr>
          <p:spPr>
            <a:xfrm flipH="1">
              <a:off x="5700196" y="-3"/>
              <a:ext cx="3434037" cy="1594052"/>
            </a:xfrm>
            <a:custGeom>
              <a:rect b="b" l="l" r="r" t="t"/>
              <a:pathLst>
                <a:path extrusionOk="0" h="37600" w="81001">
                  <a:moveTo>
                    <a:pt x="0" y="0"/>
                  </a:moveTo>
                  <a:lnTo>
                    <a:pt x="0" y="36376"/>
                  </a:lnTo>
                  <a:cubicBezTo>
                    <a:pt x="3199" y="37244"/>
                    <a:pt x="6695" y="37599"/>
                    <a:pt x="10044" y="37599"/>
                  </a:cubicBezTo>
                  <a:cubicBezTo>
                    <a:pt x="11787" y="37599"/>
                    <a:pt x="13491" y="37503"/>
                    <a:pt x="15091" y="37333"/>
                  </a:cubicBezTo>
                  <a:cubicBezTo>
                    <a:pt x="22554" y="36546"/>
                    <a:pt x="29715" y="33845"/>
                    <a:pt x="35908" y="29936"/>
                  </a:cubicBezTo>
                  <a:cubicBezTo>
                    <a:pt x="40052" y="27315"/>
                    <a:pt x="43812" y="24142"/>
                    <a:pt x="48269" y="21992"/>
                  </a:cubicBezTo>
                  <a:cubicBezTo>
                    <a:pt x="56768" y="17884"/>
                    <a:pt x="67464" y="17641"/>
                    <a:pt x="74626" y="11749"/>
                  </a:cubicBezTo>
                  <a:cubicBezTo>
                    <a:pt x="77602" y="9301"/>
                    <a:pt x="79731" y="5988"/>
                    <a:pt x="80619" y="2405"/>
                  </a:cubicBezTo>
                  <a:cubicBezTo>
                    <a:pt x="80815" y="1615"/>
                    <a:pt x="80949" y="813"/>
                    <a:pt x="810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39;p59"/>
            <p:cNvSpPr/>
            <p:nvPr/>
          </p:nvSpPr>
          <p:spPr>
            <a:xfrm flipH="1">
              <a:off x="5540494" y="-3"/>
              <a:ext cx="3592340" cy="1819805"/>
            </a:xfrm>
            <a:custGeom>
              <a:rect b="b" l="l" r="r" t="t"/>
              <a:pathLst>
                <a:path extrusionOk="0" h="42925" w="84735">
                  <a:moveTo>
                    <a:pt x="84368" y="0"/>
                  </a:moveTo>
                  <a:cubicBezTo>
                    <a:pt x="83487" y="6317"/>
                    <a:pt x="81163" y="12300"/>
                    <a:pt x="75126" y="16126"/>
                  </a:cubicBezTo>
                  <a:cubicBezTo>
                    <a:pt x="68940" y="20045"/>
                    <a:pt x="61409" y="21180"/>
                    <a:pt x="54382" y="23218"/>
                  </a:cubicBezTo>
                  <a:cubicBezTo>
                    <a:pt x="50952" y="24214"/>
                    <a:pt x="47546" y="25444"/>
                    <a:pt x="44549" y="27300"/>
                  </a:cubicBezTo>
                  <a:cubicBezTo>
                    <a:pt x="41463" y="29211"/>
                    <a:pt x="38964" y="31768"/>
                    <a:pt x="36154" y="33979"/>
                  </a:cubicBezTo>
                  <a:cubicBezTo>
                    <a:pt x="30784" y="38193"/>
                    <a:pt x="24087" y="40945"/>
                    <a:pt x="17132" y="41978"/>
                  </a:cubicBezTo>
                  <a:cubicBezTo>
                    <a:pt x="14971" y="42301"/>
                    <a:pt x="12798" y="42461"/>
                    <a:pt x="10633" y="42461"/>
                  </a:cubicBezTo>
                  <a:cubicBezTo>
                    <a:pt x="7039" y="42461"/>
                    <a:pt x="3467" y="42021"/>
                    <a:pt x="0" y="41159"/>
                  </a:cubicBezTo>
                  <a:lnTo>
                    <a:pt x="0" y="41714"/>
                  </a:lnTo>
                  <a:cubicBezTo>
                    <a:pt x="3338" y="42526"/>
                    <a:pt x="6798" y="42925"/>
                    <a:pt x="10266" y="42925"/>
                  </a:cubicBezTo>
                  <a:cubicBezTo>
                    <a:pt x="18388" y="42925"/>
                    <a:pt x="26546" y="40738"/>
                    <a:pt x="33231" y="36565"/>
                  </a:cubicBezTo>
                  <a:cubicBezTo>
                    <a:pt x="36361" y="34618"/>
                    <a:pt x="38936" y="32120"/>
                    <a:pt x="41749" y="29832"/>
                  </a:cubicBezTo>
                  <a:cubicBezTo>
                    <a:pt x="45215" y="27017"/>
                    <a:pt x="49186" y="25198"/>
                    <a:pt x="53559" y="23885"/>
                  </a:cubicBezTo>
                  <a:cubicBezTo>
                    <a:pt x="60894" y="21684"/>
                    <a:pt x="68929" y="20701"/>
                    <a:pt x="75394" y="16550"/>
                  </a:cubicBezTo>
                  <a:cubicBezTo>
                    <a:pt x="81449" y="12662"/>
                    <a:pt x="84100" y="6484"/>
                    <a:pt x="847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ONE_COLUMN_TEXT_1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60"/>
          <p:cNvSpPr txBox="1"/>
          <p:nvPr>
            <p:ph type="title"/>
          </p:nvPr>
        </p:nvSpPr>
        <p:spPr>
          <a:xfrm>
            <a:off x="715500" y="468692"/>
            <a:ext cx="7713000" cy="40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42" name="Google Shape;142;p60"/>
          <p:cNvSpPr txBox="1"/>
          <p:nvPr>
            <p:ph idx="2" type="title"/>
          </p:nvPr>
        </p:nvSpPr>
        <p:spPr>
          <a:xfrm>
            <a:off x="719475" y="1538250"/>
            <a:ext cx="2262300" cy="3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43" name="Google Shape;143;p60"/>
          <p:cNvSpPr txBox="1"/>
          <p:nvPr>
            <p:ph idx="3" type="title"/>
          </p:nvPr>
        </p:nvSpPr>
        <p:spPr>
          <a:xfrm>
            <a:off x="719475" y="3556726"/>
            <a:ext cx="2262300" cy="3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44" name="Google Shape;144;p60"/>
          <p:cNvSpPr txBox="1"/>
          <p:nvPr>
            <p:ph idx="1" type="subTitle"/>
          </p:nvPr>
        </p:nvSpPr>
        <p:spPr>
          <a:xfrm>
            <a:off x="719475" y="1849650"/>
            <a:ext cx="22623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" name="Google Shape;145;p60"/>
          <p:cNvSpPr txBox="1"/>
          <p:nvPr>
            <p:ph idx="4" type="title"/>
          </p:nvPr>
        </p:nvSpPr>
        <p:spPr>
          <a:xfrm>
            <a:off x="6162225" y="1538250"/>
            <a:ext cx="2262300" cy="3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46" name="Google Shape;146;p60"/>
          <p:cNvSpPr txBox="1"/>
          <p:nvPr>
            <p:ph idx="5" type="subTitle"/>
          </p:nvPr>
        </p:nvSpPr>
        <p:spPr>
          <a:xfrm>
            <a:off x="719475" y="3868125"/>
            <a:ext cx="22623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7" name="Google Shape;147;p60"/>
          <p:cNvSpPr txBox="1"/>
          <p:nvPr>
            <p:ph idx="6" type="subTitle"/>
          </p:nvPr>
        </p:nvSpPr>
        <p:spPr>
          <a:xfrm>
            <a:off x="6162225" y="1849650"/>
            <a:ext cx="22623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48" name="Google Shape;148;p60"/>
          <p:cNvSpPr txBox="1"/>
          <p:nvPr>
            <p:ph idx="7" type="title"/>
          </p:nvPr>
        </p:nvSpPr>
        <p:spPr>
          <a:xfrm>
            <a:off x="6162225" y="3556725"/>
            <a:ext cx="2262300" cy="3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49" name="Google Shape;149;p60"/>
          <p:cNvSpPr txBox="1"/>
          <p:nvPr>
            <p:ph idx="8" type="subTitle"/>
          </p:nvPr>
        </p:nvSpPr>
        <p:spPr>
          <a:xfrm>
            <a:off x="6162225" y="3868125"/>
            <a:ext cx="22623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50" name="Google Shape;150;p60"/>
          <p:cNvSpPr/>
          <p:nvPr/>
        </p:nvSpPr>
        <p:spPr>
          <a:xfrm flipH="1" rot="10800000">
            <a:off x="2394458" y="4767448"/>
            <a:ext cx="198201" cy="199045"/>
          </a:xfrm>
          <a:custGeom>
            <a:rect b="b" l="l" r="r" t="t"/>
            <a:pathLst>
              <a:path extrusionOk="0" fill="none" h="3773" w="3757">
                <a:moveTo>
                  <a:pt x="3757" y="1879"/>
                </a:moveTo>
                <a:lnTo>
                  <a:pt x="1879" y="3773"/>
                </a:lnTo>
                <a:lnTo>
                  <a:pt x="0" y="1879"/>
                </a:lnTo>
                <a:lnTo>
                  <a:pt x="1879" y="0"/>
                </a:lnTo>
                <a:close/>
              </a:path>
            </a:pathLst>
          </a:custGeom>
          <a:noFill/>
          <a:ln cap="flat" cmpd="sng" w="28575">
            <a:solidFill>
              <a:schemeClr val="accent2"/>
            </a:solidFill>
            <a:prstDash val="solid"/>
            <a:miter lim="15917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60"/>
          <p:cNvSpPr/>
          <p:nvPr/>
        </p:nvSpPr>
        <p:spPr>
          <a:xfrm flipH="1" rot="10800000">
            <a:off x="8242181" y="4605234"/>
            <a:ext cx="373542" cy="370655"/>
          </a:xfrm>
          <a:custGeom>
            <a:rect b="b" l="l" r="r" t="t"/>
            <a:pathLst>
              <a:path extrusionOk="0" h="2054" w="2070">
                <a:moveTo>
                  <a:pt x="1035" y="0"/>
                </a:moveTo>
                <a:lnTo>
                  <a:pt x="0" y="1035"/>
                </a:lnTo>
                <a:lnTo>
                  <a:pt x="1035" y="2054"/>
                </a:lnTo>
                <a:lnTo>
                  <a:pt x="2070" y="1035"/>
                </a:lnTo>
                <a:lnTo>
                  <a:pt x="103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60"/>
          <p:cNvSpPr/>
          <p:nvPr/>
        </p:nvSpPr>
        <p:spPr>
          <a:xfrm flipH="1" rot="10800000">
            <a:off x="933781" y="674954"/>
            <a:ext cx="358649" cy="380781"/>
          </a:xfrm>
          <a:custGeom>
            <a:rect b="b" l="l" r="r" t="t"/>
            <a:pathLst>
              <a:path extrusionOk="0" fill="none" h="4665" w="4394">
                <a:moveTo>
                  <a:pt x="446" y="1481"/>
                </a:moveTo>
                <a:cubicBezTo>
                  <a:pt x="1178" y="1"/>
                  <a:pt x="3327" y="128"/>
                  <a:pt x="3852" y="1688"/>
                </a:cubicBezTo>
                <a:cubicBezTo>
                  <a:pt x="4394" y="3248"/>
                  <a:pt x="2786" y="4665"/>
                  <a:pt x="1306" y="3948"/>
                </a:cubicBezTo>
                <a:cubicBezTo>
                  <a:pt x="382" y="3503"/>
                  <a:pt x="0" y="2388"/>
                  <a:pt x="446" y="1481"/>
                </a:cubicBezTo>
                <a:close/>
              </a:path>
            </a:pathLst>
          </a:custGeom>
          <a:solidFill>
            <a:schemeClr val="dk2"/>
          </a:solidFill>
          <a:ln cap="flat" cmpd="sng" w="28575">
            <a:solidFill>
              <a:schemeClr val="dk2"/>
            </a:solidFill>
            <a:prstDash val="solid"/>
            <a:miter lim="15917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60"/>
          <p:cNvSpPr/>
          <p:nvPr/>
        </p:nvSpPr>
        <p:spPr>
          <a:xfrm flipH="1" rot="10800000">
            <a:off x="615537" y="2857592"/>
            <a:ext cx="199045" cy="199097"/>
          </a:xfrm>
          <a:custGeom>
            <a:rect b="b" l="l" r="r" t="t"/>
            <a:pathLst>
              <a:path extrusionOk="0" h="3774" w="3773">
                <a:moveTo>
                  <a:pt x="1894" y="1"/>
                </a:moveTo>
                <a:lnTo>
                  <a:pt x="0" y="1879"/>
                </a:lnTo>
                <a:lnTo>
                  <a:pt x="1894" y="3773"/>
                </a:lnTo>
                <a:lnTo>
                  <a:pt x="3773" y="1879"/>
                </a:lnTo>
                <a:lnTo>
                  <a:pt x="189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60"/>
          <p:cNvSpPr/>
          <p:nvPr/>
        </p:nvSpPr>
        <p:spPr>
          <a:xfrm flipH="1" rot="10800000">
            <a:off x="8258399" y="501067"/>
            <a:ext cx="341098" cy="339652"/>
          </a:xfrm>
          <a:custGeom>
            <a:rect b="b" l="l" r="r" t="t"/>
            <a:pathLst>
              <a:path extrusionOk="0" fill="none" h="3757" w="3773">
                <a:moveTo>
                  <a:pt x="3773" y="1879"/>
                </a:moveTo>
                <a:lnTo>
                  <a:pt x="1878" y="3757"/>
                </a:lnTo>
                <a:lnTo>
                  <a:pt x="0" y="1879"/>
                </a:lnTo>
                <a:lnTo>
                  <a:pt x="1878" y="0"/>
                </a:lnTo>
                <a:close/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15917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60"/>
          <p:cNvSpPr/>
          <p:nvPr/>
        </p:nvSpPr>
        <p:spPr>
          <a:xfrm flipH="1" rot="10800000">
            <a:off x="8043983" y="2710023"/>
            <a:ext cx="198201" cy="199045"/>
          </a:xfrm>
          <a:custGeom>
            <a:rect b="b" l="l" r="r" t="t"/>
            <a:pathLst>
              <a:path extrusionOk="0" fill="none" h="3773" w="3757">
                <a:moveTo>
                  <a:pt x="3757" y="1879"/>
                </a:moveTo>
                <a:lnTo>
                  <a:pt x="1879" y="3773"/>
                </a:lnTo>
                <a:lnTo>
                  <a:pt x="0" y="1879"/>
                </a:lnTo>
                <a:lnTo>
                  <a:pt x="1879" y="0"/>
                </a:lnTo>
                <a:close/>
              </a:path>
            </a:pathLst>
          </a:custGeom>
          <a:noFill/>
          <a:ln cap="flat" cmpd="sng" w="28575">
            <a:solidFill>
              <a:schemeClr val="accent2"/>
            </a:solidFill>
            <a:prstDash val="solid"/>
            <a:miter lim="15917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6" name="Google Shape;156;p60"/>
          <p:cNvGrpSpPr/>
          <p:nvPr/>
        </p:nvGrpSpPr>
        <p:grpSpPr>
          <a:xfrm>
            <a:off x="-29593" y="-14801"/>
            <a:ext cx="1704994" cy="863379"/>
            <a:chOff x="0" y="0"/>
            <a:chExt cx="4110400" cy="2081433"/>
          </a:xfrm>
        </p:grpSpPr>
        <p:sp>
          <p:nvSpPr>
            <p:cNvPr id="157" name="Google Shape;157;p60"/>
            <p:cNvSpPr/>
            <p:nvPr/>
          </p:nvSpPr>
          <p:spPr>
            <a:xfrm>
              <a:off x="0" y="0"/>
              <a:ext cx="3927738" cy="1823224"/>
            </a:xfrm>
            <a:custGeom>
              <a:rect b="b" l="l" r="r" t="t"/>
              <a:pathLst>
                <a:path extrusionOk="0" h="37600" w="81001">
                  <a:moveTo>
                    <a:pt x="0" y="0"/>
                  </a:moveTo>
                  <a:lnTo>
                    <a:pt x="0" y="36376"/>
                  </a:lnTo>
                  <a:cubicBezTo>
                    <a:pt x="3199" y="37244"/>
                    <a:pt x="6695" y="37599"/>
                    <a:pt x="10044" y="37599"/>
                  </a:cubicBezTo>
                  <a:cubicBezTo>
                    <a:pt x="11787" y="37599"/>
                    <a:pt x="13491" y="37503"/>
                    <a:pt x="15091" y="37333"/>
                  </a:cubicBezTo>
                  <a:cubicBezTo>
                    <a:pt x="22554" y="36546"/>
                    <a:pt x="29715" y="33845"/>
                    <a:pt x="35908" y="29936"/>
                  </a:cubicBezTo>
                  <a:cubicBezTo>
                    <a:pt x="40052" y="27315"/>
                    <a:pt x="43812" y="24142"/>
                    <a:pt x="48269" y="21992"/>
                  </a:cubicBezTo>
                  <a:cubicBezTo>
                    <a:pt x="56768" y="17884"/>
                    <a:pt x="67464" y="17641"/>
                    <a:pt x="74626" y="11749"/>
                  </a:cubicBezTo>
                  <a:cubicBezTo>
                    <a:pt x="77602" y="9301"/>
                    <a:pt x="79731" y="5988"/>
                    <a:pt x="80619" y="2405"/>
                  </a:cubicBezTo>
                  <a:cubicBezTo>
                    <a:pt x="80815" y="1615"/>
                    <a:pt x="80949" y="813"/>
                    <a:pt x="810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58;p60"/>
            <p:cNvSpPr/>
            <p:nvPr/>
          </p:nvSpPr>
          <p:spPr>
            <a:xfrm>
              <a:off x="1600" y="0"/>
              <a:ext cx="4108800" cy="2081433"/>
            </a:xfrm>
            <a:custGeom>
              <a:rect b="b" l="l" r="r" t="t"/>
              <a:pathLst>
                <a:path extrusionOk="0" h="42925" w="84735">
                  <a:moveTo>
                    <a:pt x="84368" y="0"/>
                  </a:moveTo>
                  <a:cubicBezTo>
                    <a:pt x="83487" y="6317"/>
                    <a:pt x="81163" y="12300"/>
                    <a:pt x="75126" y="16126"/>
                  </a:cubicBezTo>
                  <a:cubicBezTo>
                    <a:pt x="68940" y="20045"/>
                    <a:pt x="61409" y="21180"/>
                    <a:pt x="54382" y="23218"/>
                  </a:cubicBezTo>
                  <a:cubicBezTo>
                    <a:pt x="50952" y="24214"/>
                    <a:pt x="47546" y="25444"/>
                    <a:pt x="44549" y="27300"/>
                  </a:cubicBezTo>
                  <a:cubicBezTo>
                    <a:pt x="41463" y="29211"/>
                    <a:pt x="38964" y="31768"/>
                    <a:pt x="36154" y="33979"/>
                  </a:cubicBezTo>
                  <a:cubicBezTo>
                    <a:pt x="30784" y="38193"/>
                    <a:pt x="24087" y="40945"/>
                    <a:pt x="17132" y="41978"/>
                  </a:cubicBezTo>
                  <a:cubicBezTo>
                    <a:pt x="14971" y="42301"/>
                    <a:pt x="12798" y="42461"/>
                    <a:pt x="10633" y="42461"/>
                  </a:cubicBezTo>
                  <a:cubicBezTo>
                    <a:pt x="7039" y="42461"/>
                    <a:pt x="3467" y="42021"/>
                    <a:pt x="0" y="41159"/>
                  </a:cubicBezTo>
                  <a:lnTo>
                    <a:pt x="0" y="41714"/>
                  </a:lnTo>
                  <a:cubicBezTo>
                    <a:pt x="3338" y="42526"/>
                    <a:pt x="6798" y="42925"/>
                    <a:pt x="10266" y="42925"/>
                  </a:cubicBezTo>
                  <a:cubicBezTo>
                    <a:pt x="18388" y="42925"/>
                    <a:pt x="26546" y="40738"/>
                    <a:pt x="33231" y="36565"/>
                  </a:cubicBezTo>
                  <a:cubicBezTo>
                    <a:pt x="36361" y="34618"/>
                    <a:pt x="38936" y="32120"/>
                    <a:pt x="41749" y="29832"/>
                  </a:cubicBezTo>
                  <a:cubicBezTo>
                    <a:pt x="45215" y="27017"/>
                    <a:pt x="49186" y="25198"/>
                    <a:pt x="53559" y="23885"/>
                  </a:cubicBezTo>
                  <a:cubicBezTo>
                    <a:pt x="60894" y="21684"/>
                    <a:pt x="68929" y="20701"/>
                    <a:pt x="75394" y="16550"/>
                  </a:cubicBezTo>
                  <a:cubicBezTo>
                    <a:pt x="81449" y="12662"/>
                    <a:pt x="84100" y="6484"/>
                    <a:pt x="847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CUSTOM_6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61"/>
          <p:cNvSpPr txBox="1"/>
          <p:nvPr>
            <p:ph type="ctrTitle"/>
          </p:nvPr>
        </p:nvSpPr>
        <p:spPr>
          <a:xfrm>
            <a:off x="715050" y="464383"/>
            <a:ext cx="7713900" cy="40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1" name="Google Shape;161;p61"/>
          <p:cNvSpPr txBox="1"/>
          <p:nvPr>
            <p:ph idx="2" type="ctrTitle"/>
          </p:nvPr>
        </p:nvSpPr>
        <p:spPr>
          <a:xfrm>
            <a:off x="713551" y="2304900"/>
            <a:ext cx="2261400" cy="40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20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162" name="Google Shape;162;p61"/>
          <p:cNvSpPr txBox="1"/>
          <p:nvPr>
            <p:ph idx="1" type="subTitle"/>
          </p:nvPr>
        </p:nvSpPr>
        <p:spPr>
          <a:xfrm>
            <a:off x="713565" y="2713500"/>
            <a:ext cx="2261400" cy="73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63" name="Google Shape;163;p61"/>
          <p:cNvSpPr txBox="1"/>
          <p:nvPr>
            <p:ph idx="3" type="ctrTitle"/>
          </p:nvPr>
        </p:nvSpPr>
        <p:spPr>
          <a:xfrm>
            <a:off x="3441302" y="3068525"/>
            <a:ext cx="2261400" cy="40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20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164" name="Google Shape;164;p61"/>
          <p:cNvSpPr txBox="1"/>
          <p:nvPr>
            <p:ph idx="4" type="subTitle"/>
          </p:nvPr>
        </p:nvSpPr>
        <p:spPr>
          <a:xfrm>
            <a:off x="3441300" y="3477275"/>
            <a:ext cx="2261400" cy="73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65" name="Google Shape;165;p61"/>
          <p:cNvSpPr txBox="1"/>
          <p:nvPr>
            <p:ph idx="5" type="ctrTitle"/>
          </p:nvPr>
        </p:nvSpPr>
        <p:spPr>
          <a:xfrm>
            <a:off x="6169113" y="2304900"/>
            <a:ext cx="2261400" cy="40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20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166" name="Google Shape;166;p61"/>
          <p:cNvSpPr txBox="1"/>
          <p:nvPr>
            <p:ph idx="6" type="subTitle"/>
          </p:nvPr>
        </p:nvSpPr>
        <p:spPr>
          <a:xfrm>
            <a:off x="6169099" y="2713500"/>
            <a:ext cx="2261400" cy="73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67" name="Google Shape;167;p61"/>
          <p:cNvSpPr/>
          <p:nvPr/>
        </p:nvSpPr>
        <p:spPr>
          <a:xfrm>
            <a:off x="7540350" y="4505700"/>
            <a:ext cx="198201" cy="199045"/>
          </a:xfrm>
          <a:custGeom>
            <a:rect b="b" l="l" r="r" t="t"/>
            <a:pathLst>
              <a:path extrusionOk="0" fill="none" h="3773" w="3757">
                <a:moveTo>
                  <a:pt x="3757" y="1879"/>
                </a:moveTo>
                <a:lnTo>
                  <a:pt x="1879" y="3773"/>
                </a:lnTo>
                <a:lnTo>
                  <a:pt x="0" y="1879"/>
                </a:lnTo>
                <a:lnTo>
                  <a:pt x="1879" y="0"/>
                </a:lnTo>
                <a:close/>
              </a:path>
            </a:pathLst>
          </a:custGeom>
          <a:noFill/>
          <a:ln cap="flat" cmpd="sng" w="28575">
            <a:solidFill>
              <a:schemeClr val="accent2"/>
            </a:solidFill>
            <a:prstDash val="solid"/>
            <a:miter lim="15917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61"/>
          <p:cNvSpPr/>
          <p:nvPr/>
        </p:nvSpPr>
        <p:spPr>
          <a:xfrm>
            <a:off x="8242174" y="4398479"/>
            <a:ext cx="373542" cy="370655"/>
          </a:xfrm>
          <a:custGeom>
            <a:rect b="b" l="l" r="r" t="t"/>
            <a:pathLst>
              <a:path extrusionOk="0" h="2054" w="2070">
                <a:moveTo>
                  <a:pt x="1035" y="0"/>
                </a:moveTo>
                <a:lnTo>
                  <a:pt x="0" y="1035"/>
                </a:lnTo>
                <a:lnTo>
                  <a:pt x="1035" y="2054"/>
                </a:lnTo>
                <a:lnTo>
                  <a:pt x="2070" y="1035"/>
                </a:lnTo>
                <a:lnTo>
                  <a:pt x="103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61"/>
          <p:cNvSpPr/>
          <p:nvPr/>
        </p:nvSpPr>
        <p:spPr>
          <a:xfrm>
            <a:off x="8675005" y="1852115"/>
            <a:ext cx="199045" cy="199097"/>
          </a:xfrm>
          <a:custGeom>
            <a:rect b="b" l="l" r="r" t="t"/>
            <a:pathLst>
              <a:path extrusionOk="0" h="3774" w="3773">
                <a:moveTo>
                  <a:pt x="1894" y="1"/>
                </a:moveTo>
                <a:lnTo>
                  <a:pt x="0" y="1879"/>
                </a:lnTo>
                <a:lnTo>
                  <a:pt x="1894" y="3773"/>
                </a:lnTo>
                <a:lnTo>
                  <a:pt x="3773" y="1879"/>
                </a:lnTo>
                <a:lnTo>
                  <a:pt x="189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61"/>
          <p:cNvSpPr/>
          <p:nvPr/>
        </p:nvSpPr>
        <p:spPr>
          <a:xfrm rot="10800000">
            <a:off x="615946" y="3679877"/>
            <a:ext cx="198201" cy="199045"/>
          </a:xfrm>
          <a:custGeom>
            <a:rect b="b" l="l" r="r" t="t"/>
            <a:pathLst>
              <a:path extrusionOk="0" fill="none" h="3773" w="3757">
                <a:moveTo>
                  <a:pt x="3757" y="1879"/>
                </a:moveTo>
                <a:lnTo>
                  <a:pt x="1879" y="3773"/>
                </a:lnTo>
                <a:lnTo>
                  <a:pt x="0" y="1879"/>
                </a:lnTo>
                <a:lnTo>
                  <a:pt x="1879" y="0"/>
                </a:lnTo>
                <a:close/>
              </a:path>
            </a:pathLst>
          </a:custGeom>
          <a:noFill/>
          <a:ln cap="flat" cmpd="sng" w="28575">
            <a:solidFill>
              <a:schemeClr val="accent2"/>
            </a:solidFill>
            <a:prstDash val="solid"/>
            <a:miter lim="15917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61"/>
          <p:cNvSpPr/>
          <p:nvPr/>
        </p:nvSpPr>
        <p:spPr>
          <a:xfrm>
            <a:off x="242409" y="645304"/>
            <a:ext cx="373542" cy="370655"/>
          </a:xfrm>
          <a:custGeom>
            <a:rect b="b" l="l" r="r" t="t"/>
            <a:pathLst>
              <a:path extrusionOk="0" h="2054" w="2070">
                <a:moveTo>
                  <a:pt x="1035" y="0"/>
                </a:moveTo>
                <a:lnTo>
                  <a:pt x="0" y="1035"/>
                </a:lnTo>
                <a:lnTo>
                  <a:pt x="1035" y="2054"/>
                </a:lnTo>
                <a:lnTo>
                  <a:pt x="2070" y="1035"/>
                </a:lnTo>
                <a:lnTo>
                  <a:pt x="103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61"/>
          <p:cNvSpPr/>
          <p:nvPr/>
        </p:nvSpPr>
        <p:spPr>
          <a:xfrm rot="10800000">
            <a:off x="3221546" y="1527533"/>
            <a:ext cx="358649" cy="380781"/>
          </a:xfrm>
          <a:custGeom>
            <a:rect b="b" l="l" r="r" t="t"/>
            <a:pathLst>
              <a:path extrusionOk="0" fill="none" h="4665" w="4394">
                <a:moveTo>
                  <a:pt x="446" y="1481"/>
                </a:moveTo>
                <a:cubicBezTo>
                  <a:pt x="1178" y="1"/>
                  <a:pt x="3327" y="128"/>
                  <a:pt x="3852" y="1688"/>
                </a:cubicBezTo>
                <a:cubicBezTo>
                  <a:pt x="4394" y="3248"/>
                  <a:pt x="2786" y="4665"/>
                  <a:pt x="1306" y="3948"/>
                </a:cubicBezTo>
                <a:cubicBezTo>
                  <a:pt x="382" y="3503"/>
                  <a:pt x="0" y="2388"/>
                  <a:pt x="446" y="1481"/>
                </a:cubicBezTo>
                <a:close/>
              </a:path>
            </a:pathLst>
          </a:custGeom>
          <a:solidFill>
            <a:schemeClr val="dk2"/>
          </a:solidFill>
          <a:ln cap="flat" cmpd="sng" w="28575">
            <a:solidFill>
              <a:schemeClr val="dk2"/>
            </a:solidFill>
            <a:prstDash val="solid"/>
            <a:miter lim="15917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3" name="Google Shape;173;p61"/>
          <p:cNvGrpSpPr/>
          <p:nvPr/>
        </p:nvGrpSpPr>
        <p:grpSpPr>
          <a:xfrm flipH="1" rot="10800000">
            <a:off x="-25151" y="4614086"/>
            <a:ext cx="1337524" cy="538259"/>
            <a:chOff x="0" y="0"/>
            <a:chExt cx="4110400" cy="2081433"/>
          </a:xfrm>
        </p:grpSpPr>
        <p:sp>
          <p:nvSpPr>
            <p:cNvPr id="174" name="Google Shape;174;p61"/>
            <p:cNvSpPr/>
            <p:nvPr/>
          </p:nvSpPr>
          <p:spPr>
            <a:xfrm>
              <a:off x="0" y="0"/>
              <a:ext cx="3927738" cy="1823224"/>
            </a:xfrm>
            <a:custGeom>
              <a:rect b="b" l="l" r="r" t="t"/>
              <a:pathLst>
                <a:path extrusionOk="0" h="37600" w="81001">
                  <a:moveTo>
                    <a:pt x="0" y="0"/>
                  </a:moveTo>
                  <a:lnTo>
                    <a:pt x="0" y="36376"/>
                  </a:lnTo>
                  <a:cubicBezTo>
                    <a:pt x="3199" y="37244"/>
                    <a:pt x="6695" y="37599"/>
                    <a:pt x="10044" y="37599"/>
                  </a:cubicBezTo>
                  <a:cubicBezTo>
                    <a:pt x="11787" y="37599"/>
                    <a:pt x="13491" y="37503"/>
                    <a:pt x="15091" y="37333"/>
                  </a:cubicBezTo>
                  <a:cubicBezTo>
                    <a:pt x="22554" y="36546"/>
                    <a:pt x="29715" y="33845"/>
                    <a:pt x="35908" y="29936"/>
                  </a:cubicBezTo>
                  <a:cubicBezTo>
                    <a:pt x="40052" y="27315"/>
                    <a:pt x="43812" y="24142"/>
                    <a:pt x="48269" y="21992"/>
                  </a:cubicBezTo>
                  <a:cubicBezTo>
                    <a:pt x="56768" y="17884"/>
                    <a:pt x="67464" y="17641"/>
                    <a:pt x="74626" y="11749"/>
                  </a:cubicBezTo>
                  <a:cubicBezTo>
                    <a:pt x="77602" y="9301"/>
                    <a:pt x="79731" y="5988"/>
                    <a:pt x="80619" y="2405"/>
                  </a:cubicBezTo>
                  <a:cubicBezTo>
                    <a:pt x="80815" y="1615"/>
                    <a:pt x="80949" y="813"/>
                    <a:pt x="810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61"/>
            <p:cNvSpPr/>
            <p:nvPr/>
          </p:nvSpPr>
          <p:spPr>
            <a:xfrm>
              <a:off x="1600" y="0"/>
              <a:ext cx="4108800" cy="2081433"/>
            </a:xfrm>
            <a:custGeom>
              <a:rect b="b" l="l" r="r" t="t"/>
              <a:pathLst>
                <a:path extrusionOk="0" h="42925" w="84735">
                  <a:moveTo>
                    <a:pt x="84368" y="0"/>
                  </a:moveTo>
                  <a:cubicBezTo>
                    <a:pt x="83487" y="6317"/>
                    <a:pt x="81163" y="12300"/>
                    <a:pt x="75126" y="16126"/>
                  </a:cubicBezTo>
                  <a:cubicBezTo>
                    <a:pt x="68940" y="20045"/>
                    <a:pt x="61409" y="21180"/>
                    <a:pt x="54382" y="23218"/>
                  </a:cubicBezTo>
                  <a:cubicBezTo>
                    <a:pt x="50952" y="24214"/>
                    <a:pt x="47546" y="25444"/>
                    <a:pt x="44549" y="27300"/>
                  </a:cubicBezTo>
                  <a:cubicBezTo>
                    <a:pt x="41463" y="29211"/>
                    <a:pt x="38964" y="31768"/>
                    <a:pt x="36154" y="33979"/>
                  </a:cubicBezTo>
                  <a:cubicBezTo>
                    <a:pt x="30784" y="38193"/>
                    <a:pt x="24087" y="40945"/>
                    <a:pt x="17132" y="41978"/>
                  </a:cubicBezTo>
                  <a:cubicBezTo>
                    <a:pt x="14971" y="42301"/>
                    <a:pt x="12798" y="42461"/>
                    <a:pt x="10633" y="42461"/>
                  </a:cubicBezTo>
                  <a:cubicBezTo>
                    <a:pt x="7039" y="42461"/>
                    <a:pt x="3467" y="42021"/>
                    <a:pt x="0" y="41159"/>
                  </a:cubicBezTo>
                  <a:lnTo>
                    <a:pt x="0" y="41714"/>
                  </a:lnTo>
                  <a:cubicBezTo>
                    <a:pt x="3338" y="42526"/>
                    <a:pt x="6798" y="42925"/>
                    <a:pt x="10266" y="42925"/>
                  </a:cubicBezTo>
                  <a:cubicBezTo>
                    <a:pt x="18388" y="42925"/>
                    <a:pt x="26546" y="40738"/>
                    <a:pt x="33231" y="36565"/>
                  </a:cubicBezTo>
                  <a:cubicBezTo>
                    <a:pt x="36361" y="34618"/>
                    <a:pt x="38936" y="32120"/>
                    <a:pt x="41749" y="29832"/>
                  </a:cubicBezTo>
                  <a:cubicBezTo>
                    <a:pt x="45215" y="27017"/>
                    <a:pt x="49186" y="25198"/>
                    <a:pt x="53559" y="23885"/>
                  </a:cubicBezTo>
                  <a:cubicBezTo>
                    <a:pt x="60894" y="21684"/>
                    <a:pt x="68929" y="20701"/>
                    <a:pt x="75394" y="16550"/>
                  </a:cubicBezTo>
                  <a:cubicBezTo>
                    <a:pt x="81449" y="12662"/>
                    <a:pt x="84100" y="6484"/>
                    <a:pt x="847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6" name="Google Shape;176;p61"/>
          <p:cNvGrpSpPr/>
          <p:nvPr/>
        </p:nvGrpSpPr>
        <p:grpSpPr>
          <a:xfrm>
            <a:off x="7017709" y="-22374"/>
            <a:ext cx="2155884" cy="1091701"/>
            <a:chOff x="5540494" y="-3"/>
            <a:chExt cx="3593739" cy="1819805"/>
          </a:xfrm>
        </p:grpSpPr>
        <p:sp>
          <p:nvSpPr>
            <p:cNvPr id="177" name="Google Shape;177;p61"/>
            <p:cNvSpPr/>
            <p:nvPr/>
          </p:nvSpPr>
          <p:spPr>
            <a:xfrm flipH="1">
              <a:off x="5700196" y="-3"/>
              <a:ext cx="3434037" cy="1594052"/>
            </a:xfrm>
            <a:custGeom>
              <a:rect b="b" l="l" r="r" t="t"/>
              <a:pathLst>
                <a:path extrusionOk="0" h="37600" w="81001">
                  <a:moveTo>
                    <a:pt x="0" y="0"/>
                  </a:moveTo>
                  <a:lnTo>
                    <a:pt x="0" y="36376"/>
                  </a:lnTo>
                  <a:cubicBezTo>
                    <a:pt x="3199" y="37244"/>
                    <a:pt x="6695" y="37599"/>
                    <a:pt x="10044" y="37599"/>
                  </a:cubicBezTo>
                  <a:cubicBezTo>
                    <a:pt x="11787" y="37599"/>
                    <a:pt x="13491" y="37503"/>
                    <a:pt x="15091" y="37333"/>
                  </a:cubicBezTo>
                  <a:cubicBezTo>
                    <a:pt x="22554" y="36546"/>
                    <a:pt x="29715" y="33845"/>
                    <a:pt x="35908" y="29936"/>
                  </a:cubicBezTo>
                  <a:cubicBezTo>
                    <a:pt x="40052" y="27315"/>
                    <a:pt x="43812" y="24142"/>
                    <a:pt x="48269" y="21992"/>
                  </a:cubicBezTo>
                  <a:cubicBezTo>
                    <a:pt x="56768" y="17884"/>
                    <a:pt x="67464" y="17641"/>
                    <a:pt x="74626" y="11749"/>
                  </a:cubicBezTo>
                  <a:cubicBezTo>
                    <a:pt x="77602" y="9301"/>
                    <a:pt x="79731" y="5988"/>
                    <a:pt x="80619" y="2405"/>
                  </a:cubicBezTo>
                  <a:cubicBezTo>
                    <a:pt x="80815" y="1615"/>
                    <a:pt x="80949" y="813"/>
                    <a:pt x="810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78;p61"/>
            <p:cNvSpPr/>
            <p:nvPr/>
          </p:nvSpPr>
          <p:spPr>
            <a:xfrm flipH="1">
              <a:off x="5540494" y="-3"/>
              <a:ext cx="3592340" cy="1819805"/>
            </a:xfrm>
            <a:custGeom>
              <a:rect b="b" l="l" r="r" t="t"/>
              <a:pathLst>
                <a:path extrusionOk="0" h="42925" w="84735">
                  <a:moveTo>
                    <a:pt x="84368" y="0"/>
                  </a:moveTo>
                  <a:cubicBezTo>
                    <a:pt x="83487" y="6317"/>
                    <a:pt x="81163" y="12300"/>
                    <a:pt x="75126" y="16126"/>
                  </a:cubicBezTo>
                  <a:cubicBezTo>
                    <a:pt x="68940" y="20045"/>
                    <a:pt x="61409" y="21180"/>
                    <a:pt x="54382" y="23218"/>
                  </a:cubicBezTo>
                  <a:cubicBezTo>
                    <a:pt x="50952" y="24214"/>
                    <a:pt x="47546" y="25444"/>
                    <a:pt x="44549" y="27300"/>
                  </a:cubicBezTo>
                  <a:cubicBezTo>
                    <a:pt x="41463" y="29211"/>
                    <a:pt x="38964" y="31768"/>
                    <a:pt x="36154" y="33979"/>
                  </a:cubicBezTo>
                  <a:cubicBezTo>
                    <a:pt x="30784" y="38193"/>
                    <a:pt x="24087" y="40945"/>
                    <a:pt x="17132" y="41978"/>
                  </a:cubicBezTo>
                  <a:cubicBezTo>
                    <a:pt x="14971" y="42301"/>
                    <a:pt x="12798" y="42461"/>
                    <a:pt x="10633" y="42461"/>
                  </a:cubicBezTo>
                  <a:cubicBezTo>
                    <a:pt x="7039" y="42461"/>
                    <a:pt x="3467" y="42021"/>
                    <a:pt x="0" y="41159"/>
                  </a:cubicBezTo>
                  <a:lnTo>
                    <a:pt x="0" y="41714"/>
                  </a:lnTo>
                  <a:cubicBezTo>
                    <a:pt x="3338" y="42526"/>
                    <a:pt x="6798" y="42925"/>
                    <a:pt x="10266" y="42925"/>
                  </a:cubicBezTo>
                  <a:cubicBezTo>
                    <a:pt x="18388" y="42925"/>
                    <a:pt x="26546" y="40738"/>
                    <a:pt x="33231" y="36565"/>
                  </a:cubicBezTo>
                  <a:cubicBezTo>
                    <a:pt x="36361" y="34618"/>
                    <a:pt x="38936" y="32120"/>
                    <a:pt x="41749" y="29832"/>
                  </a:cubicBezTo>
                  <a:cubicBezTo>
                    <a:pt x="45215" y="27017"/>
                    <a:pt x="49186" y="25198"/>
                    <a:pt x="53559" y="23885"/>
                  </a:cubicBezTo>
                  <a:cubicBezTo>
                    <a:pt x="60894" y="21684"/>
                    <a:pt x="68929" y="20701"/>
                    <a:pt x="75394" y="16550"/>
                  </a:cubicBezTo>
                  <a:cubicBezTo>
                    <a:pt x="81449" y="12662"/>
                    <a:pt x="84100" y="6484"/>
                    <a:pt x="847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38" Type="http://schemas.openxmlformats.org/officeDocument/2006/relationships/theme" Target="../theme/theme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Barlow Semi Condensed"/>
              <a:buNone/>
              <a:defRPr b="1" i="0" sz="2800" u="none" cap="none" strike="noStrike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Barlow Semi Condensed"/>
              <a:buNone/>
              <a:defRPr b="1" i="0" sz="2800" u="none" cap="none" strike="noStrike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Barlow Semi Condensed"/>
              <a:buNone/>
              <a:defRPr b="1" i="0" sz="2800" u="none" cap="none" strike="noStrike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Barlow Semi Condensed"/>
              <a:buNone/>
              <a:defRPr b="1" i="0" sz="2800" u="none" cap="none" strike="noStrike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Barlow Semi Condensed"/>
              <a:buNone/>
              <a:defRPr b="1" i="0" sz="2800" u="none" cap="none" strike="noStrike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Barlow Semi Condensed"/>
              <a:buNone/>
              <a:defRPr b="1" i="0" sz="2800" u="none" cap="none" strike="noStrike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Barlow Semi Condensed"/>
              <a:buNone/>
              <a:defRPr b="1" i="0" sz="2800" u="none" cap="none" strike="noStrike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Barlow Semi Condensed"/>
              <a:buNone/>
              <a:defRPr b="1" i="0" sz="2800" u="none" cap="none" strike="noStrike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Barlow Semi Condensed"/>
              <a:buNone/>
              <a:defRPr b="1" i="0" sz="2800" u="none" cap="none" strike="noStrike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7" name="Google Shape;7;p5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Questrial"/>
              <a:buChar char="●"/>
              <a:defRPr b="0" i="0" sz="1800" u="none" cap="none" strike="noStrike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Questrial"/>
              <a:buChar char="○"/>
              <a:defRPr b="0" i="0" sz="1400" u="none" cap="none" strike="noStrike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Questrial"/>
              <a:buChar char="■"/>
              <a:defRPr b="0" i="0" sz="1400" u="none" cap="none" strike="noStrike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Questrial"/>
              <a:buChar char="●"/>
              <a:defRPr b="0" i="0" sz="1400" u="none" cap="none" strike="noStrike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Questrial"/>
              <a:buChar char="○"/>
              <a:defRPr b="0" i="0" sz="1400" u="none" cap="none" strike="noStrike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Questrial"/>
              <a:buChar char="■"/>
              <a:defRPr b="0" i="0" sz="1400" u="none" cap="none" strike="noStrike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Questrial"/>
              <a:buChar char="●"/>
              <a:defRPr b="0" i="0" sz="1400" u="none" cap="none" strike="noStrike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Questrial"/>
              <a:buChar char="○"/>
              <a:defRPr b="0" i="0" sz="1400" u="none" cap="none" strike="noStrike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Questrial"/>
              <a:buChar char="■"/>
              <a:defRPr b="0" i="0" sz="1400" u="none" cap="none" strike="noStrike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Relationship Id="rId4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Relationship Id="rId4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png"/><Relationship Id="rId4" Type="http://schemas.openxmlformats.org/officeDocument/2006/relationships/image" Target="../media/image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.png"/><Relationship Id="rId4" Type="http://schemas.openxmlformats.org/officeDocument/2006/relationships/image" Target="../media/image1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5.png"/><Relationship Id="rId4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1"/>
          <p:cNvSpPr txBox="1"/>
          <p:nvPr>
            <p:ph idx="1" type="subTitle"/>
          </p:nvPr>
        </p:nvSpPr>
        <p:spPr>
          <a:xfrm>
            <a:off x="6801739" y="2761282"/>
            <a:ext cx="2290500" cy="165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Amanda Farias</a:t>
            </a:r>
            <a:endParaRPr/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Beatriz da Silva</a:t>
            </a:r>
            <a:endParaRPr/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Bernardo Vieira</a:t>
            </a:r>
            <a:endParaRPr/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Carlos Henrique</a:t>
            </a:r>
            <a:endParaRPr/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Giovanna Dantas</a:t>
            </a:r>
            <a:endParaRPr/>
          </a:p>
        </p:txBody>
      </p:sp>
      <p:sp>
        <p:nvSpPr>
          <p:cNvPr id="663" name="Google Shape;663;p1"/>
          <p:cNvSpPr txBox="1"/>
          <p:nvPr>
            <p:ph type="ctrTitle"/>
          </p:nvPr>
        </p:nvSpPr>
        <p:spPr>
          <a:xfrm>
            <a:off x="3501459" y="-78998"/>
            <a:ext cx="5590800" cy="22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" sz="8400">
                <a:solidFill>
                  <a:schemeClr val="accent1"/>
                </a:solidFill>
              </a:rPr>
              <a:t> </a:t>
            </a:r>
            <a:r>
              <a:rPr lang="en">
                <a:solidFill>
                  <a:schemeClr val="accent1"/>
                </a:solidFill>
              </a:rPr>
              <a:t>Projeto DD</a:t>
            </a:r>
            <a:r>
              <a:rPr lang="en" sz="8400">
                <a:solidFill>
                  <a:schemeClr val="accent1"/>
                </a:solidFill>
              </a:rPr>
              <a:t> </a:t>
            </a:r>
            <a:r>
              <a:rPr lang="en" sz="5600"/>
              <a:t>Clínica veterinária </a:t>
            </a:r>
            <a:endParaRPr sz="5600">
              <a:solidFill>
                <a:schemeClr val="lt2"/>
              </a:solidFill>
            </a:endParaRPr>
          </a:p>
        </p:txBody>
      </p:sp>
      <p:grpSp>
        <p:nvGrpSpPr>
          <p:cNvPr id="664" name="Google Shape;664;p1"/>
          <p:cNvGrpSpPr/>
          <p:nvPr/>
        </p:nvGrpSpPr>
        <p:grpSpPr>
          <a:xfrm>
            <a:off x="380160" y="1510823"/>
            <a:ext cx="3724719" cy="2772589"/>
            <a:chOff x="794135" y="1376273"/>
            <a:chExt cx="3724719" cy="2772589"/>
          </a:xfrm>
        </p:grpSpPr>
        <p:sp>
          <p:nvSpPr>
            <p:cNvPr id="665" name="Google Shape;665;p1"/>
            <p:cNvSpPr/>
            <p:nvPr/>
          </p:nvSpPr>
          <p:spPr>
            <a:xfrm>
              <a:off x="1041607" y="3627876"/>
              <a:ext cx="3164086" cy="299891"/>
            </a:xfrm>
            <a:custGeom>
              <a:rect b="b" l="l" r="r" t="t"/>
              <a:pathLst>
                <a:path extrusionOk="0" h="2850" w="30069">
                  <a:moveTo>
                    <a:pt x="15042" y="0"/>
                  </a:moveTo>
                  <a:cubicBezTo>
                    <a:pt x="6733" y="0"/>
                    <a:pt x="0" y="637"/>
                    <a:pt x="0" y="1417"/>
                  </a:cubicBezTo>
                  <a:cubicBezTo>
                    <a:pt x="0" y="2213"/>
                    <a:pt x="6733" y="2849"/>
                    <a:pt x="15042" y="2849"/>
                  </a:cubicBezTo>
                  <a:cubicBezTo>
                    <a:pt x="23335" y="2849"/>
                    <a:pt x="30068" y="2213"/>
                    <a:pt x="30068" y="1417"/>
                  </a:cubicBezTo>
                  <a:cubicBezTo>
                    <a:pt x="30068" y="637"/>
                    <a:pt x="23335" y="0"/>
                    <a:pt x="15042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6" name="Google Shape;666;p1"/>
            <p:cNvSpPr/>
            <p:nvPr/>
          </p:nvSpPr>
          <p:spPr>
            <a:xfrm>
              <a:off x="830525" y="1376273"/>
              <a:ext cx="3688329" cy="2284224"/>
            </a:xfrm>
            <a:custGeom>
              <a:rect b="b" l="l" r="r" t="t"/>
              <a:pathLst>
                <a:path extrusionOk="0" h="21708" w="35051">
                  <a:moveTo>
                    <a:pt x="22666" y="0"/>
                  </a:moveTo>
                  <a:cubicBezTo>
                    <a:pt x="22576" y="0"/>
                    <a:pt x="22486" y="2"/>
                    <a:pt x="22396" y="5"/>
                  </a:cubicBezTo>
                  <a:cubicBezTo>
                    <a:pt x="21059" y="69"/>
                    <a:pt x="19770" y="467"/>
                    <a:pt x="18528" y="960"/>
                  </a:cubicBezTo>
                  <a:cubicBezTo>
                    <a:pt x="17414" y="1406"/>
                    <a:pt x="16300" y="1931"/>
                    <a:pt x="15106" y="2043"/>
                  </a:cubicBezTo>
                  <a:cubicBezTo>
                    <a:pt x="14940" y="2057"/>
                    <a:pt x="14773" y="2063"/>
                    <a:pt x="14607" y="2063"/>
                  </a:cubicBezTo>
                  <a:cubicBezTo>
                    <a:pt x="13647" y="2063"/>
                    <a:pt x="12693" y="1858"/>
                    <a:pt x="11716" y="1804"/>
                  </a:cubicBezTo>
                  <a:cubicBezTo>
                    <a:pt x="11562" y="1795"/>
                    <a:pt x="11408" y="1790"/>
                    <a:pt x="11254" y="1790"/>
                  </a:cubicBezTo>
                  <a:cubicBezTo>
                    <a:pt x="7593" y="1790"/>
                    <a:pt x="4041" y="4306"/>
                    <a:pt x="2850" y="7789"/>
                  </a:cubicBezTo>
                  <a:cubicBezTo>
                    <a:pt x="2261" y="9540"/>
                    <a:pt x="2213" y="11482"/>
                    <a:pt x="1401" y="13137"/>
                  </a:cubicBezTo>
                  <a:cubicBezTo>
                    <a:pt x="1003" y="13981"/>
                    <a:pt x="383" y="14745"/>
                    <a:pt x="208" y="15668"/>
                  </a:cubicBezTo>
                  <a:cubicBezTo>
                    <a:pt x="1" y="16703"/>
                    <a:pt x="383" y="17769"/>
                    <a:pt x="844" y="18724"/>
                  </a:cubicBezTo>
                  <a:cubicBezTo>
                    <a:pt x="1930" y="21032"/>
                    <a:pt x="3573" y="21707"/>
                    <a:pt x="5689" y="21707"/>
                  </a:cubicBezTo>
                  <a:cubicBezTo>
                    <a:pt x="6272" y="21707"/>
                    <a:pt x="6892" y="21656"/>
                    <a:pt x="7545" y="21573"/>
                  </a:cubicBezTo>
                  <a:cubicBezTo>
                    <a:pt x="12055" y="21015"/>
                    <a:pt x="16596" y="20729"/>
                    <a:pt x="21151" y="20729"/>
                  </a:cubicBezTo>
                  <a:cubicBezTo>
                    <a:pt x="21275" y="20729"/>
                    <a:pt x="21398" y="20729"/>
                    <a:pt x="21521" y="20730"/>
                  </a:cubicBezTo>
                  <a:cubicBezTo>
                    <a:pt x="21970" y="20733"/>
                    <a:pt x="22421" y="20738"/>
                    <a:pt x="22873" y="20738"/>
                  </a:cubicBezTo>
                  <a:cubicBezTo>
                    <a:pt x="24680" y="20738"/>
                    <a:pt x="26494" y="20656"/>
                    <a:pt x="28174" y="20045"/>
                  </a:cubicBezTo>
                  <a:cubicBezTo>
                    <a:pt x="31326" y="18883"/>
                    <a:pt x="33602" y="15923"/>
                    <a:pt x="34478" y="12675"/>
                  </a:cubicBezTo>
                  <a:cubicBezTo>
                    <a:pt x="35051" y="10542"/>
                    <a:pt x="34971" y="7980"/>
                    <a:pt x="33364" y="6452"/>
                  </a:cubicBezTo>
                  <a:cubicBezTo>
                    <a:pt x="32552" y="5688"/>
                    <a:pt x="31469" y="5306"/>
                    <a:pt x="30498" y="4780"/>
                  </a:cubicBezTo>
                  <a:cubicBezTo>
                    <a:pt x="29512" y="4239"/>
                    <a:pt x="28604" y="3539"/>
                    <a:pt x="27824" y="2727"/>
                  </a:cubicBezTo>
                  <a:cubicBezTo>
                    <a:pt x="27283" y="2170"/>
                    <a:pt x="26790" y="1549"/>
                    <a:pt x="26185" y="1072"/>
                  </a:cubicBezTo>
                  <a:cubicBezTo>
                    <a:pt x="25190" y="314"/>
                    <a:pt x="23918" y="0"/>
                    <a:pt x="226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7" name="Google Shape;667;p1"/>
            <p:cNvSpPr/>
            <p:nvPr/>
          </p:nvSpPr>
          <p:spPr>
            <a:xfrm>
              <a:off x="1525644" y="3750147"/>
              <a:ext cx="487519" cy="105541"/>
            </a:xfrm>
            <a:custGeom>
              <a:rect b="b" l="l" r="r" t="t"/>
              <a:pathLst>
                <a:path extrusionOk="0" h="1003" w="4633">
                  <a:moveTo>
                    <a:pt x="2491" y="1"/>
                  </a:moveTo>
                  <a:cubicBezTo>
                    <a:pt x="2355" y="1"/>
                    <a:pt x="2220" y="6"/>
                    <a:pt x="2086" y="16"/>
                  </a:cubicBezTo>
                  <a:cubicBezTo>
                    <a:pt x="1608" y="64"/>
                    <a:pt x="526" y="318"/>
                    <a:pt x="0" y="812"/>
                  </a:cubicBezTo>
                  <a:cubicBezTo>
                    <a:pt x="1183" y="936"/>
                    <a:pt x="2386" y="1002"/>
                    <a:pt x="3593" y="1002"/>
                  </a:cubicBezTo>
                  <a:cubicBezTo>
                    <a:pt x="3928" y="1002"/>
                    <a:pt x="4264" y="997"/>
                    <a:pt x="4600" y="987"/>
                  </a:cubicBezTo>
                  <a:cubicBezTo>
                    <a:pt x="4632" y="828"/>
                    <a:pt x="4600" y="653"/>
                    <a:pt x="4521" y="494"/>
                  </a:cubicBezTo>
                  <a:cubicBezTo>
                    <a:pt x="4378" y="350"/>
                    <a:pt x="4203" y="255"/>
                    <a:pt x="4012" y="223"/>
                  </a:cubicBezTo>
                  <a:cubicBezTo>
                    <a:pt x="3509" y="72"/>
                    <a:pt x="2997" y="1"/>
                    <a:pt x="2491" y="1"/>
                  </a:cubicBezTo>
                  <a:close/>
                </a:path>
              </a:pathLst>
            </a:custGeom>
            <a:solidFill>
              <a:srgbClr val="F793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8" name="Google Shape;668;p1"/>
            <p:cNvSpPr/>
            <p:nvPr/>
          </p:nvSpPr>
          <p:spPr>
            <a:xfrm>
              <a:off x="2935875" y="3732996"/>
              <a:ext cx="532767" cy="88599"/>
            </a:xfrm>
            <a:custGeom>
              <a:rect b="b" l="l" r="r" t="t"/>
              <a:pathLst>
                <a:path extrusionOk="0" h="842" w="5063">
                  <a:moveTo>
                    <a:pt x="2824" y="1"/>
                  </a:moveTo>
                  <a:cubicBezTo>
                    <a:pt x="1901" y="1"/>
                    <a:pt x="998" y="224"/>
                    <a:pt x="192" y="657"/>
                  </a:cubicBezTo>
                  <a:cubicBezTo>
                    <a:pt x="144" y="688"/>
                    <a:pt x="64" y="720"/>
                    <a:pt x="1" y="768"/>
                  </a:cubicBezTo>
                  <a:cubicBezTo>
                    <a:pt x="1320" y="805"/>
                    <a:pt x="2697" y="842"/>
                    <a:pt x="3975" y="842"/>
                  </a:cubicBezTo>
                  <a:cubicBezTo>
                    <a:pt x="4347" y="842"/>
                    <a:pt x="4711" y="839"/>
                    <a:pt x="5063" y="832"/>
                  </a:cubicBezTo>
                  <a:cubicBezTo>
                    <a:pt x="5063" y="752"/>
                    <a:pt x="5031" y="672"/>
                    <a:pt x="4999" y="609"/>
                  </a:cubicBezTo>
                  <a:cubicBezTo>
                    <a:pt x="4903" y="466"/>
                    <a:pt x="4760" y="370"/>
                    <a:pt x="4601" y="322"/>
                  </a:cubicBezTo>
                  <a:cubicBezTo>
                    <a:pt x="4092" y="131"/>
                    <a:pt x="3550" y="36"/>
                    <a:pt x="3009" y="4"/>
                  </a:cubicBezTo>
                  <a:cubicBezTo>
                    <a:pt x="2947" y="2"/>
                    <a:pt x="2886" y="1"/>
                    <a:pt x="2824" y="1"/>
                  </a:cubicBezTo>
                  <a:close/>
                </a:path>
              </a:pathLst>
            </a:custGeom>
            <a:solidFill>
              <a:srgbClr val="F793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9" name="Google Shape;669;p1"/>
            <p:cNvSpPr/>
            <p:nvPr/>
          </p:nvSpPr>
          <p:spPr>
            <a:xfrm>
              <a:off x="3466843" y="3927662"/>
              <a:ext cx="21887" cy="13469"/>
            </a:xfrm>
            <a:custGeom>
              <a:rect b="b" l="l" r="r" t="t"/>
              <a:pathLst>
                <a:path extrusionOk="0" fill="none" h="128" w="208">
                  <a:moveTo>
                    <a:pt x="1" y="0"/>
                  </a:moveTo>
                  <a:cubicBezTo>
                    <a:pt x="48" y="16"/>
                    <a:pt x="160" y="96"/>
                    <a:pt x="208" y="128"/>
                  </a:cubicBezTo>
                </a:path>
              </a:pathLst>
            </a:custGeom>
            <a:noFill/>
            <a:ln cap="rnd" cmpd="sng" w="9525">
              <a:solidFill>
                <a:srgbClr val="FFCCC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0" name="Google Shape;670;p1"/>
            <p:cNvSpPr/>
            <p:nvPr/>
          </p:nvSpPr>
          <p:spPr>
            <a:xfrm>
              <a:off x="3471894" y="3922611"/>
              <a:ext cx="20204" cy="13469"/>
            </a:xfrm>
            <a:custGeom>
              <a:rect b="b" l="l" r="r" t="t"/>
              <a:pathLst>
                <a:path extrusionOk="0" fill="none" h="128" w="192">
                  <a:moveTo>
                    <a:pt x="0" y="1"/>
                  </a:moveTo>
                  <a:cubicBezTo>
                    <a:pt x="64" y="32"/>
                    <a:pt x="128" y="80"/>
                    <a:pt x="191" y="128"/>
                  </a:cubicBezTo>
                </a:path>
              </a:pathLst>
            </a:custGeom>
            <a:noFill/>
            <a:ln cap="rnd" cmpd="sng" w="9525">
              <a:solidFill>
                <a:srgbClr val="FFCCC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671" name="Google Shape;671;p1"/>
            <p:cNvGrpSpPr/>
            <p:nvPr/>
          </p:nvGrpSpPr>
          <p:grpSpPr>
            <a:xfrm>
              <a:off x="794135" y="3228564"/>
              <a:ext cx="3527541" cy="627141"/>
              <a:chOff x="5326525" y="4601675"/>
              <a:chExt cx="838075" cy="149000"/>
            </a:xfrm>
          </p:grpSpPr>
          <p:sp>
            <p:nvSpPr>
              <p:cNvPr id="672" name="Google Shape;672;p1"/>
              <p:cNvSpPr/>
              <p:nvPr/>
            </p:nvSpPr>
            <p:spPr>
              <a:xfrm>
                <a:off x="5326525" y="4615175"/>
                <a:ext cx="838075" cy="135500"/>
              </a:xfrm>
              <a:custGeom>
                <a:rect b="b" l="l" r="r" t="t"/>
                <a:pathLst>
                  <a:path extrusionOk="0" h="5420" w="33523">
                    <a:moveTo>
                      <a:pt x="25367" y="1"/>
                    </a:moveTo>
                    <a:cubicBezTo>
                      <a:pt x="23803" y="1"/>
                      <a:pt x="22162" y="547"/>
                      <a:pt x="20773" y="995"/>
                    </a:cubicBezTo>
                    <a:cubicBezTo>
                      <a:pt x="20216" y="1170"/>
                      <a:pt x="19658" y="1329"/>
                      <a:pt x="19085" y="1441"/>
                    </a:cubicBezTo>
                    <a:cubicBezTo>
                      <a:pt x="18751" y="1504"/>
                      <a:pt x="18411" y="1532"/>
                      <a:pt x="18056" y="1532"/>
                    </a:cubicBezTo>
                    <a:cubicBezTo>
                      <a:pt x="17432" y="1532"/>
                      <a:pt x="16765" y="1445"/>
                      <a:pt x="16013" y="1313"/>
                    </a:cubicBezTo>
                    <a:cubicBezTo>
                      <a:pt x="14851" y="1106"/>
                      <a:pt x="13467" y="772"/>
                      <a:pt x="11716" y="438"/>
                    </a:cubicBezTo>
                    <a:cubicBezTo>
                      <a:pt x="11270" y="358"/>
                      <a:pt x="10872" y="295"/>
                      <a:pt x="10506" y="247"/>
                    </a:cubicBezTo>
                    <a:cubicBezTo>
                      <a:pt x="9908" y="165"/>
                      <a:pt x="9389" y="128"/>
                      <a:pt x="8931" y="128"/>
                    </a:cubicBezTo>
                    <a:cubicBezTo>
                      <a:pt x="8047" y="128"/>
                      <a:pt x="7384" y="265"/>
                      <a:pt x="6797" y="486"/>
                    </a:cubicBezTo>
                    <a:cubicBezTo>
                      <a:pt x="6527" y="597"/>
                      <a:pt x="6272" y="708"/>
                      <a:pt x="6017" y="836"/>
                    </a:cubicBezTo>
                    <a:cubicBezTo>
                      <a:pt x="5858" y="915"/>
                      <a:pt x="5683" y="1011"/>
                      <a:pt x="5508" y="1106"/>
                    </a:cubicBezTo>
                    <a:cubicBezTo>
                      <a:pt x="4327" y="1772"/>
                      <a:pt x="3344" y="2121"/>
                      <a:pt x="2404" y="2121"/>
                    </a:cubicBezTo>
                    <a:cubicBezTo>
                      <a:pt x="2152" y="2121"/>
                      <a:pt x="1904" y="2096"/>
                      <a:pt x="1656" y="2045"/>
                    </a:cubicBezTo>
                    <a:cubicBezTo>
                      <a:pt x="1562" y="2027"/>
                      <a:pt x="1468" y="2018"/>
                      <a:pt x="1375" y="2018"/>
                    </a:cubicBezTo>
                    <a:cubicBezTo>
                      <a:pt x="838" y="2018"/>
                      <a:pt x="335" y="2321"/>
                      <a:pt x="64" y="2809"/>
                    </a:cubicBezTo>
                    <a:cubicBezTo>
                      <a:pt x="48" y="2841"/>
                      <a:pt x="32" y="2873"/>
                      <a:pt x="32" y="2905"/>
                    </a:cubicBezTo>
                    <a:cubicBezTo>
                      <a:pt x="16" y="2921"/>
                      <a:pt x="16" y="2937"/>
                      <a:pt x="0" y="2969"/>
                    </a:cubicBezTo>
                    <a:lnTo>
                      <a:pt x="0" y="2985"/>
                    </a:lnTo>
                    <a:cubicBezTo>
                      <a:pt x="0" y="3000"/>
                      <a:pt x="0" y="3032"/>
                      <a:pt x="0" y="3064"/>
                    </a:cubicBezTo>
                    <a:cubicBezTo>
                      <a:pt x="32" y="3207"/>
                      <a:pt x="191" y="3271"/>
                      <a:pt x="335" y="3303"/>
                    </a:cubicBezTo>
                    <a:cubicBezTo>
                      <a:pt x="1083" y="3510"/>
                      <a:pt x="1799" y="3398"/>
                      <a:pt x="2515" y="3701"/>
                    </a:cubicBezTo>
                    <a:cubicBezTo>
                      <a:pt x="3311" y="4035"/>
                      <a:pt x="4059" y="4449"/>
                      <a:pt x="4839" y="4783"/>
                    </a:cubicBezTo>
                    <a:cubicBezTo>
                      <a:pt x="5269" y="4974"/>
                      <a:pt x="6017" y="5117"/>
                      <a:pt x="6940" y="5229"/>
                    </a:cubicBezTo>
                    <a:cubicBezTo>
                      <a:pt x="8136" y="5353"/>
                      <a:pt x="9331" y="5419"/>
                      <a:pt x="10534" y="5419"/>
                    </a:cubicBezTo>
                    <a:cubicBezTo>
                      <a:pt x="10869" y="5419"/>
                      <a:pt x="11204" y="5414"/>
                      <a:pt x="11541" y="5404"/>
                    </a:cubicBezTo>
                    <a:cubicBezTo>
                      <a:pt x="12655" y="5388"/>
                      <a:pt x="13785" y="5293"/>
                      <a:pt x="14899" y="5117"/>
                    </a:cubicBezTo>
                    <a:cubicBezTo>
                      <a:pt x="15538" y="5009"/>
                      <a:pt x="16478" y="4973"/>
                      <a:pt x="17581" y="4973"/>
                    </a:cubicBezTo>
                    <a:cubicBezTo>
                      <a:pt x="18427" y="4973"/>
                      <a:pt x="19368" y="4994"/>
                      <a:pt x="20343" y="5022"/>
                    </a:cubicBezTo>
                    <a:cubicBezTo>
                      <a:pt x="21721" y="5048"/>
                      <a:pt x="23161" y="5094"/>
                      <a:pt x="24487" y="5094"/>
                    </a:cubicBezTo>
                    <a:cubicBezTo>
                      <a:pt x="24800" y="5094"/>
                      <a:pt x="25107" y="5092"/>
                      <a:pt x="25405" y="5086"/>
                    </a:cubicBezTo>
                    <a:cubicBezTo>
                      <a:pt x="26980" y="5054"/>
                      <a:pt x="28286" y="4926"/>
                      <a:pt x="28986" y="4624"/>
                    </a:cubicBezTo>
                    <a:cubicBezTo>
                      <a:pt x="30132" y="4131"/>
                      <a:pt x="30801" y="3351"/>
                      <a:pt x="31708" y="2571"/>
                    </a:cubicBezTo>
                    <a:cubicBezTo>
                      <a:pt x="31947" y="2380"/>
                      <a:pt x="33077" y="2093"/>
                      <a:pt x="33395" y="1695"/>
                    </a:cubicBezTo>
                    <a:cubicBezTo>
                      <a:pt x="33427" y="1663"/>
                      <a:pt x="33443" y="1632"/>
                      <a:pt x="33459" y="1600"/>
                    </a:cubicBezTo>
                    <a:cubicBezTo>
                      <a:pt x="33523" y="1456"/>
                      <a:pt x="33475" y="1297"/>
                      <a:pt x="33220" y="1122"/>
                    </a:cubicBezTo>
                    <a:cubicBezTo>
                      <a:pt x="33028" y="961"/>
                      <a:pt x="32676" y="914"/>
                      <a:pt x="32347" y="914"/>
                    </a:cubicBezTo>
                    <a:cubicBezTo>
                      <a:pt x="32157" y="914"/>
                      <a:pt x="31975" y="930"/>
                      <a:pt x="31835" y="947"/>
                    </a:cubicBezTo>
                    <a:cubicBezTo>
                      <a:pt x="31637" y="964"/>
                      <a:pt x="31442" y="972"/>
                      <a:pt x="31247" y="972"/>
                    </a:cubicBezTo>
                    <a:cubicBezTo>
                      <a:pt x="30878" y="972"/>
                      <a:pt x="30513" y="940"/>
                      <a:pt x="30148" y="868"/>
                    </a:cubicBezTo>
                    <a:cubicBezTo>
                      <a:pt x="29288" y="740"/>
                      <a:pt x="28302" y="486"/>
                      <a:pt x="27044" y="231"/>
                    </a:cubicBezTo>
                    <a:lnTo>
                      <a:pt x="26471" y="103"/>
                    </a:lnTo>
                    <a:cubicBezTo>
                      <a:pt x="26201" y="56"/>
                      <a:pt x="25930" y="24"/>
                      <a:pt x="25675" y="8"/>
                    </a:cubicBezTo>
                    <a:cubicBezTo>
                      <a:pt x="25573" y="3"/>
                      <a:pt x="25470" y="1"/>
                      <a:pt x="2536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3" name="Google Shape;673;p1"/>
              <p:cNvSpPr/>
              <p:nvPr/>
            </p:nvSpPr>
            <p:spPr>
              <a:xfrm>
                <a:off x="5326525" y="4655150"/>
                <a:ext cx="836475" cy="51750"/>
              </a:xfrm>
              <a:custGeom>
                <a:rect b="b" l="l" r="r" t="t"/>
                <a:pathLst>
                  <a:path extrusionOk="0" h="2070" w="33459">
                    <a:moveTo>
                      <a:pt x="33459" y="1"/>
                    </a:moveTo>
                    <a:lnTo>
                      <a:pt x="33459" y="1"/>
                    </a:lnTo>
                    <a:cubicBezTo>
                      <a:pt x="32695" y="160"/>
                      <a:pt x="31724" y="351"/>
                      <a:pt x="30594" y="542"/>
                    </a:cubicBezTo>
                    <a:lnTo>
                      <a:pt x="30514" y="558"/>
                    </a:lnTo>
                    <a:lnTo>
                      <a:pt x="30275" y="606"/>
                    </a:lnTo>
                    <a:lnTo>
                      <a:pt x="30196" y="622"/>
                    </a:lnTo>
                    <a:cubicBezTo>
                      <a:pt x="28636" y="892"/>
                      <a:pt x="26821" y="1179"/>
                      <a:pt x="24927" y="1417"/>
                    </a:cubicBezTo>
                    <a:cubicBezTo>
                      <a:pt x="24895" y="1433"/>
                      <a:pt x="24863" y="1433"/>
                      <a:pt x="24832" y="1433"/>
                    </a:cubicBezTo>
                    <a:lnTo>
                      <a:pt x="24657" y="1449"/>
                    </a:lnTo>
                    <a:cubicBezTo>
                      <a:pt x="24625" y="1449"/>
                      <a:pt x="24593" y="1465"/>
                      <a:pt x="24561" y="1465"/>
                    </a:cubicBezTo>
                    <a:cubicBezTo>
                      <a:pt x="22428" y="1720"/>
                      <a:pt x="20184" y="1927"/>
                      <a:pt x="18083" y="1974"/>
                    </a:cubicBezTo>
                    <a:cubicBezTo>
                      <a:pt x="17414" y="1990"/>
                      <a:pt x="16730" y="1990"/>
                      <a:pt x="16029" y="1990"/>
                    </a:cubicBezTo>
                    <a:lnTo>
                      <a:pt x="15647" y="1990"/>
                    </a:lnTo>
                    <a:cubicBezTo>
                      <a:pt x="12082" y="1959"/>
                      <a:pt x="8198" y="1768"/>
                      <a:pt x="5142" y="1592"/>
                    </a:cubicBezTo>
                    <a:lnTo>
                      <a:pt x="5094" y="1592"/>
                    </a:lnTo>
                    <a:lnTo>
                      <a:pt x="4823" y="1577"/>
                    </a:lnTo>
                    <a:lnTo>
                      <a:pt x="4760" y="1577"/>
                    </a:lnTo>
                    <a:cubicBezTo>
                      <a:pt x="4075" y="1529"/>
                      <a:pt x="3439" y="1497"/>
                      <a:pt x="2850" y="1449"/>
                    </a:cubicBezTo>
                    <a:cubicBezTo>
                      <a:pt x="1369" y="1354"/>
                      <a:pt x="510" y="1306"/>
                      <a:pt x="16" y="1290"/>
                    </a:cubicBezTo>
                    <a:cubicBezTo>
                      <a:pt x="16" y="1306"/>
                      <a:pt x="16" y="1338"/>
                      <a:pt x="0" y="1354"/>
                    </a:cubicBezTo>
                    <a:lnTo>
                      <a:pt x="0" y="1370"/>
                    </a:lnTo>
                    <a:cubicBezTo>
                      <a:pt x="589" y="1401"/>
                      <a:pt x="1640" y="1465"/>
                      <a:pt x="2850" y="1529"/>
                    </a:cubicBezTo>
                    <a:lnTo>
                      <a:pt x="4760" y="1656"/>
                    </a:lnTo>
                    <a:lnTo>
                      <a:pt x="4807" y="1656"/>
                    </a:lnTo>
                    <a:lnTo>
                      <a:pt x="5078" y="1672"/>
                    </a:lnTo>
                    <a:lnTo>
                      <a:pt x="5142" y="1672"/>
                    </a:lnTo>
                    <a:cubicBezTo>
                      <a:pt x="8198" y="1847"/>
                      <a:pt x="12082" y="2054"/>
                      <a:pt x="15663" y="2070"/>
                    </a:cubicBezTo>
                    <a:lnTo>
                      <a:pt x="16252" y="2070"/>
                    </a:lnTo>
                    <a:cubicBezTo>
                      <a:pt x="16889" y="2070"/>
                      <a:pt x="17494" y="2070"/>
                      <a:pt x="18099" y="2054"/>
                    </a:cubicBezTo>
                    <a:cubicBezTo>
                      <a:pt x="20263" y="1990"/>
                      <a:pt x="22444" y="1815"/>
                      <a:pt x="24593" y="1545"/>
                    </a:cubicBezTo>
                    <a:lnTo>
                      <a:pt x="24688" y="1545"/>
                    </a:lnTo>
                    <a:cubicBezTo>
                      <a:pt x="24752" y="1529"/>
                      <a:pt x="24816" y="1513"/>
                      <a:pt x="24863" y="1513"/>
                    </a:cubicBezTo>
                    <a:lnTo>
                      <a:pt x="24959" y="1513"/>
                    </a:lnTo>
                    <a:cubicBezTo>
                      <a:pt x="26853" y="1258"/>
                      <a:pt x="28668" y="972"/>
                      <a:pt x="30228" y="701"/>
                    </a:cubicBezTo>
                    <a:lnTo>
                      <a:pt x="30323" y="685"/>
                    </a:lnTo>
                    <a:lnTo>
                      <a:pt x="30546" y="637"/>
                    </a:lnTo>
                    <a:lnTo>
                      <a:pt x="30626" y="622"/>
                    </a:lnTo>
                    <a:cubicBezTo>
                      <a:pt x="31708" y="430"/>
                      <a:pt x="32647" y="255"/>
                      <a:pt x="33395" y="96"/>
                    </a:cubicBezTo>
                    <a:cubicBezTo>
                      <a:pt x="33427" y="64"/>
                      <a:pt x="33443" y="33"/>
                      <a:pt x="33459" y="1"/>
                    </a:cubicBezTo>
                    <a:close/>
                  </a:path>
                </a:pathLst>
              </a:custGeom>
              <a:solidFill>
                <a:srgbClr val="080B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4" name="Google Shape;674;p1"/>
              <p:cNvSpPr/>
              <p:nvPr/>
            </p:nvSpPr>
            <p:spPr>
              <a:xfrm>
                <a:off x="5445100" y="4688175"/>
                <a:ext cx="4000" cy="15550"/>
              </a:xfrm>
              <a:custGeom>
                <a:rect b="b" l="l" r="r" t="t"/>
                <a:pathLst>
                  <a:path extrusionOk="0" h="622" w="160">
                    <a:moveTo>
                      <a:pt x="144" y="1"/>
                    </a:moveTo>
                    <a:cubicBezTo>
                      <a:pt x="128" y="1"/>
                      <a:pt x="112" y="1"/>
                      <a:pt x="96" y="17"/>
                    </a:cubicBezTo>
                    <a:cubicBezTo>
                      <a:pt x="33" y="208"/>
                      <a:pt x="1" y="399"/>
                      <a:pt x="17" y="590"/>
                    </a:cubicBezTo>
                    <a:cubicBezTo>
                      <a:pt x="17" y="606"/>
                      <a:pt x="33" y="622"/>
                      <a:pt x="49" y="622"/>
                    </a:cubicBezTo>
                    <a:cubicBezTo>
                      <a:pt x="64" y="622"/>
                      <a:pt x="64" y="606"/>
                      <a:pt x="64" y="590"/>
                    </a:cubicBezTo>
                    <a:cubicBezTo>
                      <a:pt x="64" y="399"/>
                      <a:pt x="96" y="208"/>
                      <a:pt x="160" y="33"/>
                    </a:cubicBezTo>
                    <a:cubicBezTo>
                      <a:pt x="160" y="17"/>
                      <a:pt x="160" y="1"/>
                      <a:pt x="144" y="1"/>
                    </a:cubicBezTo>
                    <a:close/>
                  </a:path>
                </a:pathLst>
              </a:custGeom>
              <a:solidFill>
                <a:srgbClr val="080B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5" name="Google Shape;675;p1"/>
              <p:cNvSpPr/>
              <p:nvPr/>
            </p:nvSpPr>
            <p:spPr>
              <a:xfrm>
                <a:off x="5453075" y="4688575"/>
                <a:ext cx="4000" cy="17550"/>
              </a:xfrm>
              <a:custGeom>
                <a:rect b="b" l="l" r="r" t="t"/>
                <a:pathLst>
                  <a:path extrusionOk="0" h="702" w="160">
                    <a:moveTo>
                      <a:pt x="143" y="1"/>
                    </a:moveTo>
                    <a:cubicBezTo>
                      <a:pt x="127" y="1"/>
                      <a:pt x="112" y="1"/>
                      <a:pt x="96" y="17"/>
                    </a:cubicBezTo>
                    <a:cubicBezTo>
                      <a:pt x="16" y="224"/>
                      <a:pt x="0" y="462"/>
                      <a:pt x="32" y="669"/>
                    </a:cubicBezTo>
                    <a:cubicBezTo>
                      <a:pt x="32" y="685"/>
                      <a:pt x="48" y="701"/>
                      <a:pt x="64" y="701"/>
                    </a:cubicBezTo>
                    <a:cubicBezTo>
                      <a:pt x="80" y="701"/>
                      <a:pt x="96" y="685"/>
                      <a:pt x="96" y="669"/>
                    </a:cubicBezTo>
                    <a:cubicBezTo>
                      <a:pt x="64" y="462"/>
                      <a:pt x="80" y="240"/>
                      <a:pt x="159" y="33"/>
                    </a:cubicBezTo>
                    <a:cubicBezTo>
                      <a:pt x="159" y="17"/>
                      <a:pt x="159" y="1"/>
                      <a:pt x="143" y="1"/>
                    </a:cubicBezTo>
                    <a:close/>
                  </a:path>
                </a:pathLst>
              </a:custGeom>
              <a:solidFill>
                <a:srgbClr val="080B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6" name="Google Shape;676;p1"/>
              <p:cNvSpPr/>
              <p:nvPr/>
            </p:nvSpPr>
            <p:spPr>
              <a:xfrm>
                <a:off x="5717300" y="4698125"/>
                <a:ext cx="3600" cy="14750"/>
              </a:xfrm>
              <a:custGeom>
                <a:rect b="b" l="l" r="r" t="t"/>
                <a:pathLst>
                  <a:path extrusionOk="0" h="590" w="144">
                    <a:moveTo>
                      <a:pt x="48" y="1"/>
                    </a:moveTo>
                    <a:cubicBezTo>
                      <a:pt x="16" y="17"/>
                      <a:pt x="0" y="33"/>
                      <a:pt x="16" y="64"/>
                    </a:cubicBezTo>
                    <a:cubicBezTo>
                      <a:pt x="48" y="224"/>
                      <a:pt x="64" y="383"/>
                      <a:pt x="48" y="542"/>
                    </a:cubicBezTo>
                    <a:cubicBezTo>
                      <a:pt x="48" y="558"/>
                      <a:pt x="80" y="590"/>
                      <a:pt x="96" y="590"/>
                    </a:cubicBezTo>
                    <a:cubicBezTo>
                      <a:pt x="112" y="590"/>
                      <a:pt x="144" y="558"/>
                      <a:pt x="144" y="542"/>
                    </a:cubicBezTo>
                    <a:cubicBezTo>
                      <a:pt x="144" y="367"/>
                      <a:pt x="128" y="208"/>
                      <a:pt x="96" y="49"/>
                    </a:cubicBezTo>
                    <a:cubicBezTo>
                      <a:pt x="80" y="17"/>
                      <a:pt x="64" y="1"/>
                      <a:pt x="48" y="1"/>
                    </a:cubicBezTo>
                    <a:close/>
                  </a:path>
                </a:pathLst>
              </a:custGeom>
              <a:solidFill>
                <a:srgbClr val="080B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7" name="Google Shape;677;p1"/>
              <p:cNvSpPr/>
              <p:nvPr/>
            </p:nvSpPr>
            <p:spPr>
              <a:xfrm>
                <a:off x="5724850" y="4698125"/>
                <a:ext cx="2825" cy="15550"/>
              </a:xfrm>
              <a:custGeom>
                <a:rect b="b" l="l" r="r" t="t"/>
                <a:pathLst>
                  <a:path extrusionOk="0" h="622" w="113">
                    <a:moveTo>
                      <a:pt x="49" y="1"/>
                    </a:moveTo>
                    <a:cubicBezTo>
                      <a:pt x="17" y="1"/>
                      <a:pt x="1" y="33"/>
                      <a:pt x="1" y="49"/>
                    </a:cubicBezTo>
                    <a:cubicBezTo>
                      <a:pt x="33" y="224"/>
                      <a:pt x="33" y="399"/>
                      <a:pt x="17" y="574"/>
                    </a:cubicBezTo>
                    <a:cubicBezTo>
                      <a:pt x="17" y="606"/>
                      <a:pt x="33" y="622"/>
                      <a:pt x="64" y="622"/>
                    </a:cubicBezTo>
                    <a:cubicBezTo>
                      <a:pt x="80" y="622"/>
                      <a:pt x="96" y="606"/>
                      <a:pt x="112" y="590"/>
                    </a:cubicBezTo>
                    <a:cubicBezTo>
                      <a:pt x="112" y="399"/>
                      <a:pt x="112" y="224"/>
                      <a:pt x="96" y="33"/>
                    </a:cubicBezTo>
                    <a:cubicBezTo>
                      <a:pt x="80" y="17"/>
                      <a:pt x="64" y="1"/>
                      <a:pt x="49" y="1"/>
                    </a:cubicBezTo>
                    <a:close/>
                  </a:path>
                </a:pathLst>
              </a:custGeom>
              <a:solidFill>
                <a:srgbClr val="080B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8" name="Google Shape;678;p1"/>
              <p:cNvSpPr/>
              <p:nvPr/>
            </p:nvSpPr>
            <p:spPr>
              <a:xfrm>
                <a:off x="5939075" y="4686000"/>
                <a:ext cx="5475" cy="18125"/>
              </a:xfrm>
              <a:custGeom>
                <a:rect b="b" l="l" r="r" t="t"/>
                <a:pathLst>
                  <a:path extrusionOk="0" h="725" w="219">
                    <a:moveTo>
                      <a:pt x="58" y="1"/>
                    </a:moveTo>
                    <a:cubicBezTo>
                      <a:pt x="31" y="1"/>
                      <a:pt x="1" y="25"/>
                      <a:pt x="11" y="56"/>
                    </a:cubicBezTo>
                    <a:cubicBezTo>
                      <a:pt x="91" y="263"/>
                      <a:pt x="139" y="470"/>
                      <a:pt x="139" y="677"/>
                    </a:cubicBezTo>
                    <a:cubicBezTo>
                      <a:pt x="139" y="709"/>
                      <a:pt x="155" y="725"/>
                      <a:pt x="186" y="725"/>
                    </a:cubicBezTo>
                    <a:cubicBezTo>
                      <a:pt x="202" y="725"/>
                      <a:pt x="218" y="709"/>
                      <a:pt x="218" y="677"/>
                    </a:cubicBezTo>
                    <a:cubicBezTo>
                      <a:pt x="218" y="454"/>
                      <a:pt x="186" y="231"/>
                      <a:pt x="91" y="24"/>
                    </a:cubicBezTo>
                    <a:cubicBezTo>
                      <a:pt x="85" y="8"/>
                      <a:pt x="72" y="1"/>
                      <a:pt x="58" y="1"/>
                    </a:cubicBezTo>
                    <a:close/>
                  </a:path>
                </a:pathLst>
              </a:custGeom>
              <a:solidFill>
                <a:srgbClr val="080B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9" name="Google Shape;679;p1"/>
              <p:cNvSpPr/>
              <p:nvPr/>
            </p:nvSpPr>
            <p:spPr>
              <a:xfrm>
                <a:off x="5946100" y="4685400"/>
                <a:ext cx="6800" cy="15950"/>
              </a:xfrm>
              <a:custGeom>
                <a:rect b="b" l="l" r="r" t="t"/>
                <a:pathLst>
                  <a:path extrusionOk="0" h="638" w="272">
                    <a:moveTo>
                      <a:pt x="33" y="0"/>
                    </a:moveTo>
                    <a:cubicBezTo>
                      <a:pt x="17" y="16"/>
                      <a:pt x="1" y="32"/>
                      <a:pt x="17" y="64"/>
                    </a:cubicBezTo>
                    <a:lnTo>
                      <a:pt x="176" y="605"/>
                    </a:lnTo>
                    <a:cubicBezTo>
                      <a:pt x="192" y="621"/>
                      <a:pt x="208" y="637"/>
                      <a:pt x="224" y="637"/>
                    </a:cubicBezTo>
                    <a:lnTo>
                      <a:pt x="240" y="637"/>
                    </a:lnTo>
                    <a:cubicBezTo>
                      <a:pt x="256" y="637"/>
                      <a:pt x="271" y="605"/>
                      <a:pt x="256" y="589"/>
                    </a:cubicBezTo>
                    <a:lnTo>
                      <a:pt x="96" y="32"/>
                    </a:lnTo>
                    <a:cubicBezTo>
                      <a:pt x="80" y="0"/>
                      <a:pt x="65" y="0"/>
                      <a:pt x="33" y="0"/>
                    </a:cubicBezTo>
                    <a:close/>
                  </a:path>
                </a:pathLst>
              </a:custGeom>
              <a:solidFill>
                <a:srgbClr val="080B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0" name="Google Shape;680;p1"/>
              <p:cNvSpPr/>
              <p:nvPr/>
            </p:nvSpPr>
            <p:spPr>
              <a:xfrm>
                <a:off x="6079700" y="4664525"/>
                <a:ext cx="6100" cy="12950"/>
              </a:xfrm>
              <a:custGeom>
                <a:rect b="b" l="l" r="r" t="t"/>
                <a:pathLst>
                  <a:path extrusionOk="0" h="518" w="244">
                    <a:moveTo>
                      <a:pt x="57" y="0"/>
                    </a:moveTo>
                    <a:cubicBezTo>
                      <a:pt x="27" y="0"/>
                      <a:pt x="0" y="24"/>
                      <a:pt x="21" y="55"/>
                    </a:cubicBezTo>
                    <a:lnTo>
                      <a:pt x="164" y="485"/>
                    </a:lnTo>
                    <a:cubicBezTo>
                      <a:pt x="164" y="501"/>
                      <a:pt x="180" y="517"/>
                      <a:pt x="212" y="517"/>
                    </a:cubicBezTo>
                    <a:cubicBezTo>
                      <a:pt x="244" y="501"/>
                      <a:pt x="244" y="485"/>
                      <a:pt x="244" y="453"/>
                    </a:cubicBezTo>
                    <a:lnTo>
                      <a:pt x="101" y="24"/>
                    </a:lnTo>
                    <a:cubicBezTo>
                      <a:pt x="90" y="7"/>
                      <a:pt x="73" y="0"/>
                      <a:pt x="57" y="0"/>
                    </a:cubicBezTo>
                    <a:close/>
                  </a:path>
                </a:pathLst>
              </a:custGeom>
              <a:solidFill>
                <a:srgbClr val="080B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1" name="Google Shape;681;p1"/>
              <p:cNvSpPr/>
              <p:nvPr/>
            </p:nvSpPr>
            <p:spPr>
              <a:xfrm>
                <a:off x="6086675" y="4664050"/>
                <a:ext cx="6300" cy="11425"/>
              </a:xfrm>
              <a:custGeom>
                <a:rect b="b" l="l" r="r" t="t"/>
                <a:pathLst>
                  <a:path extrusionOk="0" h="457" w="252">
                    <a:moveTo>
                      <a:pt x="53" y="1"/>
                    </a:moveTo>
                    <a:cubicBezTo>
                      <a:pt x="26" y="1"/>
                      <a:pt x="0" y="38"/>
                      <a:pt x="13" y="74"/>
                    </a:cubicBezTo>
                    <a:cubicBezTo>
                      <a:pt x="108" y="170"/>
                      <a:pt x="156" y="281"/>
                      <a:pt x="156" y="409"/>
                    </a:cubicBezTo>
                    <a:cubicBezTo>
                      <a:pt x="156" y="425"/>
                      <a:pt x="188" y="441"/>
                      <a:pt x="204" y="441"/>
                    </a:cubicBezTo>
                    <a:lnTo>
                      <a:pt x="204" y="457"/>
                    </a:lnTo>
                    <a:cubicBezTo>
                      <a:pt x="235" y="457"/>
                      <a:pt x="251" y="441"/>
                      <a:pt x="251" y="409"/>
                    </a:cubicBezTo>
                    <a:cubicBezTo>
                      <a:pt x="235" y="266"/>
                      <a:pt x="188" y="122"/>
                      <a:pt x="76" y="11"/>
                    </a:cubicBezTo>
                    <a:cubicBezTo>
                      <a:pt x="69" y="4"/>
                      <a:pt x="61" y="1"/>
                      <a:pt x="53" y="1"/>
                    </a:cubicBezTo>
                    <a:close/>
                  </a:path>
                </a:pathLst>
              </a:custGeom>
              <a:solidFill>
                <a:srgbClr val="080B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2" name="Google Shape;682;p1"/>
              <p:cNvSpPr/>
              <p:nvPr/>
            </p:nvSpPr>
            <p:spPr>
              <a:xfrm>
                <a:off x="5476150" y="4618375"/>
                <a:ext cx="115825" cy="53025"/>
              </a:xfrm>
              <a:custGeom>
                <a:rect b="b" l="l" r="r" t="t"/>
                <a:pathLst>
                  <a:path extrusionOk="0" h="2121" w="4633">
                    <a:moveTo>
                      <a:pt x="2961" y="1"/>
                    </a:moveTo>
                    <a:cubicBezTo>
                      <a:pt x="2075" y="1"/>
                      <a:pt x="1412" y="142"/>
                      <a:pt x="812" y="373"/>
                    </a:cubicBezTo>
                    <a:cubicBezTo>
                      <a:pt x="557" y="469"/>
                      <a:pt x="287" y="580"/>
                      <a:pt x="48" y="708"/>
                    </a:cubicBezTo>
                    <a:cubicBezTo>
                      <a:pt x="0" y="915"/>
                      <a:pt x="32" y="1106"/>
                      <a:pt x="96" y="1297"/>
                    </a:cubicBezTo>
                    <a:cubicBezTo>
                      <a:pt x="239" y="1631"/>
                      <a:pt x="526" y="1886"/>
                      <a:pt x="860" y="1997"/>
                    </a:cubicBezTo>
                    <a:cubicBezTo>
                      <a:pt x="1113" y="2081"/>
                      <a:pt x="1384" y="2120"/>
                      <a:pt x="1653" y="2120"/>
                    </a:cubicBezTo>
                    <a:cubicBezTo>
                      <a:pt x="1740" y="2120"/>
                      <a:pt x="1825" y="2116"/>
                      <a:pt x="1910" y="2108"/>
                    </a:cubicBezTo>
                    <a:cubicBezTo>
                      <a:pt x="2404" y="2077"/>
                      <a:pt x="2881" y="1965"/>
                      <a:pt x="3343" y="1774"/>
                    </a:cubicBezTo>
                    <a:cubicBezTo>
                      <a:pt x="3486" y="1710"/>
                      <a:pt x="3614" y="1647"/>
                      <a:pt x="3757" y="1583"/>
                    </a:cubicBezTo>
                    <a:cubicBezTo>
                      <a:pt x="4139" y="1376"/>
                      <a:pt x="4521" y="1090"/>
                      <a:pt x="4600" y="676"/>
                    </a:cubicBezTo>
                    <a:cubicBezTo>
                      <a:pt x="4632" y="485"/>
                      <a:pt x="4616" y="294"/>
                      <a:pt x="4521" y="119"/>
                    </a:cubicBezTo>
                    <a:cubicBezTo>
                      <a:pt x="3928" y="38"/>
                      <a:pt x="3415" y="1"/>
                      <a:pt x="296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3" name="Google Shape;683;p1"/>
              <p:cNvSpPr/>
              <p:nvPr/>
            </p:nvSpPr>
            <p:spPr>
              <a:xfrm>
                <a:off x="5718500" y="4639625"/>
                <a:ext cx="140100" cy="42625"/>
              </a:xfrm>
              <a:custGeom>
                <a:rect b="b" l="l" r="r" t="t"/>
                <a:pathLst>
                  <a:path extrusionOk="0" h="1705" w="5604">
                    <a:moveTo>
                      <a:pt x="5110" y="1"/>
                    </a:moveTo>
                    <a:cubicBezTo>
                      <a:pt x="4552" y="192"/>
                      <a:pt x="3995" y="335"/>
                      <a:pt x="3422" y="463"/>
                    </a:cubicBezTo>
                    <a:cubicBezTo>
                      <a:pt x="3091" y="520"/>
                      <a:pt x="2753" y="546"/>
                      <a:pt x="2402" y="546"/>
                    </a:cubicBezTo>
                    <a:cubicBezTo>
                      <a:pt x="1775" y="546"/>
                      <a:pt x="1105" y="462"/>
                      <a:pt x="350" y="319"/>
                    </a:cubicBezTo>
                    <a:lnTo>
                      <a:pt x="287" y="383"/>
                    </a:lnTo>
                    <a:cubicBezTo>
                      <a:pt x="159" y="478"/>
                      <a:pt x="64" y="622"/>
                      <a:pt x="32" y="781"/>
                    </a:cubicBezTo>
                    <a:cubicBezTo>
                      <a:pt x="0" y="1099"/>
                      <a:pt x="350" y="1306"/>
                      <a:pt x="653" y="1402"/>
                    </a:cubicBezTo>
                    <a:cubicBezTo>
                      <a:pt x="732" y="1434"/>
                      <a:pt x="812" y="1449"/>
                      <a:pt x="891" y="1481"/>
                    </a:cubicBezTo>
                    <a:cubicBezTo>
                      <a:pt x="1434" y="1631"/>
                      <a:pt x="1992" y="1705"/>
                      <a:pt x="2549" y="1705"/>
                    </a:cubicBezTo>
                    <a:cubicBezTo>
                      <a:pt x="3413" y="1705"/>
                      <a:pt x="4275" y="1527"/>
                      <a:pt x="5078" y="1179"/>
                    </a:cubicBezTo>
                    <a:cubicBezTo>
                      <a:pt x="5237" y="1115"/>
                      <a:pt x="5380" y="1020"/>
                      <a:pt x="5492" y="892"/>
                    </a:cubicBezTo>
                    <a:cubicBezTo>
                      <a:pt x="5555" y="829"/>
                      <a:pt x="5603" y="733"/>
                      <a:pt x="5603" y="622"/>
                    </a:cubicBezTo>
                    <a:cubicBezTo>
                      <a:pt x="5587" y="431"/>
                      <a:pt x="5476" y="256"/>
                      <a:pt x="5317" y="160"/>
                    </a:cubicBezTo>
                    <a:cubicBezTo>
                      <a:pt x="5253" y="96"/>
                      <a:pt x="5173" y="49"/>
                      <a:pt x="511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4" name="Google Shape;684;p1"/>
              <p:cNvSpPr/>
              <p:nvPr/>
            </p:nvSpPr>
            <p:spPr>
              <a:xfrm>
                <a:off x="5966000" y="4615350"/>
                <a:ext cx="115025" cy="37100"/>
              </a:xfrm>
              <a:custGeom>
                <a:rect b="b" l="l" r="r" t="t"/>
                <a:pathLst>
                  <a:path extrusionOk="0" h="1484" w="4601">
                    <a:moveTo>
                      <a:pt x="112" y="1"/>
                    </a:moveTo>
                    <a:cubicBezTo>
                      <a:pt x="1" y="224"/>
                      <a:pt x="33" y="494"/>
                      <a:pt x="176" y="701"/>
                    </a:cubicBezTo>
                    <a:cubicBezTo>
                      <a:pt x="367" y="924"/>
                      <a:pt x="606" y="1099"/>
                      <a:pt x="892" y="1179"/>
                    </a:cubicBezTo>
                    <a:cubicBezTo>
                      <a:pt x="1486" y="1403"/>
                      <a:pt x="2122" y="1484"/>
                      <a:pt x="2763" y="1484"/>
                    </a:cubicBezTo>
                    <a:cubicBezTo>
                      <a:pt x="3169" y="1484"/>
                      <a:pt x="3578" y="1451"/>
                      <a:pt x="3980" y="1402"/>
                    </a:cubicBezTo>
                    <a:cubicBezTo>
                      <a:pt x="4123" y="1386"/>
                      <a:pt x="4251" y="1354"/>
                      <a:pt x="4378" y="1290"/>
                    </a:cubicBezTo>
                    <a:cubicBezTo>
                      <a:pt x="4505" y="1227"/>
                      <a:pt x="4585" y="1115"/>
                      <a:pt x="4601" y="972"/>
                    </a:cubicBezTo>
                    <a:cubicBezTo>
                      <a:pt x="4601" y="924"/>
                      <a:pt x="4601" y="892"/>
                      <a:pt x="4585" y="861"/>
                    </a:cubicBezTo>
                    <a:cubicBezTo>
                      <a:pt x="3614" y="701"/>
                      <a:pt x="2436" y="399"/>
                      <a:pt x="908" y="96"/>
                    </a:cubicBezTo>
                    <a:cubicBezTo>
                      <a:pt x="637" y="33"/>
                      <a:pt x="367" y="1"/>
                      <a:pt x="11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5" name="Google Shape;685;p1"/>
              <p:cNvSpPr/>
              <p:nvPr/>
            </p:nvSpPr>
            <p:spPr>
              <a:xfrm>
                <a:off x="5496450" y="4614775"/>
                <a:ext cx="506600" cy="66150"/>
              </a:xfrm>
              <a:custGeom>
                <a:rect b="b" l="l" r="r" t="t"/>
                <a:pathLst>
                  <a:path extrusionOk="0" h="2646" w="20264">
                    <a:moveTo>
                      <a:pt x="18580" y="1"/>
                    </a:moveTo>
                    <a:cubicBezTo>
                      <a:pt x="17025" y="1"/>
                      <a:pt x="15367" y="561"/>
                      <a:pt x="13976" y="995"/>
                    </a:cubicBezTo>
                    <a:cubicBezTo>
                      <a:pt x="13434" y="1170"/>
                      <a:pt x="12861" y="1329"/>
                      <a:pt x="12288" y="1441"/>
                    </a:cubicBezTo>
                    <a:cubicBezTo>
                      <a:pt x="11954" y="1504"/>
                      <a:pt x="11614" y="1532"/>
                      <a:pt x="11259" y="1532"/>
                    </a:cubicBezTo>
                    <a:cubicBezTo>
                      <a:pt x="10635" y="1532"/>
                      <a:pt x="9968" y="1445"/>
                      <a:pt x="9216" y="1313"/>
                    </a:cubicBezTo>
                    <a:cubicBezTo>
                      <a:pt x="8054" y="1106"/>
                      <a:pt x="6670" y="772"/>
                      <a:pt x="4919" y="438"/>
                    </a:cubicBezTo>
                    <a:cubicBezTo>
                      <a:pt x="4489" y="358"/>
                      <a:pt x="4075" y="295"/>
                      <a:pt x="3709" y="247"/>
                    </a:cubicBezTo>
                    <a:cubicBezTo>
                      <a:pt x="3111" y="165"/>
                      <a:pt x="2594" y="128"/>
                      <a:pt x="2137" y="128"/>
                    </a:cubicBezTo>
                    <a:cubicBezTo>
                      <a:pt x="1257" y="128"/>
                      <a:pt x="597" y="266"/>
                      <a:pt x="0" y="486"/>
                    </a:cubicBezTo>
                    <a:cubicBezTo>
                      <a:pt x="32" y="629"/>
                      <a:pt x="112" y="756"/>
                      <a:pt x="191" y="852"/>
                    </a:cubicBezTo>
                    <a:cubicBezTo>
                      <a:pt x="605" y="1377"/>
                      <a:pt x="1687" y="1679"/>
                      <a:pt x="2515" y="1902"/>
                    </a:cubicBezTo>
                    <a:cubicBezTo>
                      <a:pt x="2690" y="1950"/>
                      <a:pt x="2833" y="1998"/>
                      <a:pt x="2977" y="2030"/>
                    </a:cubicBezTo>
                    <a:cubicBezTo>
                      <a:pt x="4043" y="2364"/>
                      <a:pt x="5141" y="2555"/>
                      <a:pt x="6256" y="2634"/>
                    </a:cubicBezTo>
                    <a:cubicBezTo>
                      <a:pt x="6507" y="2642"/>
                      <a:pt x="6759" y="2646"/>
                      <a:pt x="7011" y="2646"/>
                    </a:cubicBezTo>
                    <a:cubicBezTo>
                      <a:pt x="7825" y="2646"/>
                      <a:pt x="8637" y="2604"/>
                      <a:pt x="9439" y="2507"/>
                    </a:cubicBezTo>
                    <a:lnTo>
                      <a:pt x="9773" y="2475"/>
                    </a:lnTo>
                    <a:cubicBezTo>
                      <a:pt x="11317" y="2316"/>
                      <a:pt x="12846" y="2125"/>
                      <a:pt x="14374" y="1886"/>
                    </a:cubicBezTo>
                    <a:cubicBezTo>
                      <a:pt x="15743" y="1695"/>
                      <a:pt x="17095" y="1457"/>
                      <a:pt x="18433" y="1186"/>
                    </a:cubicBezTo>
                    <a:cubicBezTo>
                      <a:pt x="18974" y="1075"/>
                      <a:pt x="19531" y="963"/>
                      <a:pt x="19929" y="661"/>
                    </a:cubicBezTo>
                    <a:cubicBezTo>
                      <a:pt x="20072" y="549"/>
                      <a:pt x="20183" y="406"/>
                      <a:pt x="20263" y="231"/>
                    </a:cubicBezTo>
                    <a:lnTo>
                      <a:pt x="19674" y="104"/>
                    </a:lnTo>
                    <a:cubicBezTo>
                      <a:pt x="19404" y="56"/>
                      <a:pt x="19149" y="24"/>
                      <a:pt x="18878" y="8"/>
                    </a:cubicBezTo>
                    <a:cubicBezTo>
                      <a:pt x="18779" y="3"/>
                      <a:pt x="18680" y="1"/>
                      <a:pt x="1858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6" name="Google Shape;686;p1"/>
              <p:cNvSpPr/>
              <p:nvPr/>
            </p:nvSpPr>
            <p:spPr>
              <a:xfrm>
                <a:off x="5581600" y="4601675"/>
                <a:ext cx="393175" cy="53900"/>
              </a:xfrm>
              <a:custGeom>
                <a:rect b="b" l="l" r="r" t="t"/>
                <a:pathLst>
                  <a:path extrusionOk="0" h="2156" w="15727">
                    <a:moveTo>
                      <a:pt x="1099" y="0"/>
                    </a:moveTo>
                    <a:cubicBezTo>
                      <a:pt x="697" y="0"/>
                      <a:pt x="306" y="31"/>
                      <a:pt x="0" y="166"/>
                    </a:cubicBezTo>
                    <a:cubicBezTo>
                      <a:pt x="2387" y="1189"/>
                      <a:pt x="5049" y="2156"/>
                      <a:pt x="8462" y="2156"/>
                    </a:cubicBezTo>
                    <a:cubicBezTo>
                      <a:pt x="8715" y="2156"/>
                      <a:pt x="8972" y="2151"/>
                      <a:pt x="9233" y="2140"/>
                    </a:cubicBezTo>
                    <a:cubicBezTo>
                      <a:pt x="12018" y="2028"/>
                      <a:pt x="14167" y="1599"/>
                      <a:pt x="15727" y="548"/>
                    </a:cubicBezTo>
                    <a:cubicBezTo>
                      <a:pt x="15663" y="500"/>
                      <a:pt x="15600" y="468"/>
                      <a:pt x="15520" y="452"/>
                    </a:cubicBezTo>
                    <a:cubicBezTo>
                      <a:pt x="15301" y="384"/>
                      <a:pt x="15077" y="356"/>
                      <a:pt x="14852" y="356"/>
                    </a:cubicBezTo>
                    <a:cubicBezTo>
                      <a:pt x="14292" y="356"/>
                      <a:pt x="13720" y="528"/>
                      <a:pt x="13164" y="675"/>
                    </a:cubicBezTo>
                    <a:cubicBezTo>
                      <a:pt x="11838" y="1054"/>
                      <a:pt x="10450" y="1329"/>
                      <a:pt x="9077" y="1329"/>
                    </a:cubicBezTo>
                    <a:cubicBezTo>
                      <a:pt x="8373" y="1329"/>
                      <a:pt x="7673" y="1256"/>
                      <a:pt x="6988" y="1089"/>
                    </a:cubicBezTo>
                    <a:cubicBezTo>
                      <a:pt x="6288" y="930"/>
                      <a:pt x="5619" y="659"/>
                      <a:pt x="4935" y="468"/>
                    </a:cubicBezTo>
                    <a:cubicBezTo>
                      <a:pt x="3805" y="182"/>
                      <a:pt x="2627" y="39"/>
                      <a:pt x="1465" y="7"/>
                    </a:cubicBezTo>
                    <a:cubicBezTo>
                      <a:pt x="1343" y="3"/>
                      <a:pt x="1221" y="0"/>
                      <a:pt x="1099" y="0"/>
                    </a:cubicBezTo>
                    <a:close/>
                  </a:path>
                </a:pathLst>
              </a:custGeom>
              <a:solidFill>
                <a:srgbClr val="251F6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87" name="Google Shape;687;p1"/>
            <p:cNvGrpSpPr/>
            <p:nvPr/>
          </p:nvGrpSpPr>
          <p:grpSpPr>
            <a:xfrm>
              <a:off x="3063682" y="3649358"/>
              <a:ext cx="1067007" cy="457518"/>
              <a:chOff x="5865725" y="4701650"/>
              <a:chExt cx="253500" cy="108700"/>
            </a:xfrm>
          </p:grpSpPr>
          <p:sp>
            <p:nvSpPr>
              <p:cNvPr id="688" name="Google Shape;688;p1"/>
              <p:cNvSpPr/>
              <p:nvPr/>
            </p:nvSpPr>
            <p:spPr>
              <a:xfrm>
                <a:off x="5865725" y="4701650"/>
                <a:ext cx="131750" cy="108700"/>
              </a:xfrm>
              <a:custGeom>
                <a:rect b="b" l="l" r="r" t="t"/>
                <a:pathLst>
                  <a:path extrusionOk="0" h="4348" w="5270">
                    <a:moveTo>
                      <a:pt x="2175" y="0"/>
                    </a:moveTo>
                    <a:cubicBezTo>
                      <a:pt x="2151" y="0"/>
                      <a:pt x="2126" y="1"/>
                      <a:pt x="2102" y="3"/>
                    </a:cubicBezTo>
                    <a:cubicBezTo>
                      <a:pt x="1815" y="51"/>
                      <a:pt x="1545" y="210"/>
                      <a:pt x="1369" y="417"/>
                    </a:cubicBezTo>
                    <a:cubicBezTo>
                      <a:pt x="1258" y="528"/>
                      <a:pt x="1178" y="640"/>
                      <a:pt x="1115" y="783"/>
                    </a:cubicBezTo>
                    <a:cubicBezTo>
                      <a:pt x="940" y="1149"/>
                      <a:pt x="876" y="1547"/>
                      <a:pt x="908" y="1945"/>
                    </a:cubicBezTo>
                    <a:cubicBezTo>
                      <a:pt x="892" y="2184"/>
                      <a:pt x="924" y="2423"/>
                      <a:pt x="972" y="2661"/>
                    </a:cubicBezTo>
                    <a:cubicBezTo>
                      <a:pt x="589" y="2916"/>
                      <a:pt x="287" y="3266"/>
                      <a:pt x="96" y="3696"/>
                    </a:cubicBezTo>
                    <a:cubicBezTo>
                      <a:pt x="80" y="3728"/>
                      <a:pt x="64" y="3775"/>
                      <a:pt x="48" y="3823"/>
                    </a:cubicBezTo>
                    <a:cubicBezTo>
                      <a:pt x="16" y="3887"/>
                      <a:pt x="1" y="3951"/>
                      <a:pt x="1" y="4014"/>
                    </a:cubicBezTo>
                    <a:cubicBezTo>
                      <a:pt x="48" y="4189"/>
                      <a:pt x="239" y="4253"/>
                      <a:pt x="398" y="4269"/>
                    </a:cubicBezTo>
                    <a:lnTo>
                      <a:pt x="430" y="4269"/>
                    </a:lnTo>
                    <a:cubicBezTo>
                      <a:pt x="844" y="4323"/>
                      <a:pt x="1272" y="4348"/>
                      <a:pt x="1695" y="4348"/>
                    </a:cubicBezTo>
                    <a:cubicBezTo>
                      <a:pt x="1891" y="4348"/>
                      <a:pt x="2085" y="4343"/>
                      <a:pt x="2277" y="4333"/>
                    </a:cubicBezTo>
                    <a:cubicBezTo>
                      <a:pt x="3104" y="4317"/>
                      <a:pt x="3916" y="4317"/>
                      <a:pt x="4728" y="4301"/>
                    </a:cubicBezTo>
                    <a:cubicBezTo>
                      <a:pt x="4855" y="4301"/>
                      <a:pt x="4983" y="4269"/>
                      <a:pt x="5094" y="4205"/>
                    </a:cubicBezTo>
                    <a:cubicBezTo>
                      <a:pt x="5158" y="4157"/>
                      <a:pt x="5206" y="4078"/>
                      <a:pt x="5221" y="3982"/>
                    </a:cubicBezTo>
                    <a:lnTo>
                      <a:pt x="5221" y="3966"/>
                    </a:lnTo>
                    <a:cubicBezTo>
                      <a:pt x="5269" y="3600"/>
                      <a:pt x="5158" y="3250"/>
                      <a:pt x="4887" y="2996"/>
                    </a:cubicBezTo>
                    <a:cubicBezTo>
                      <a:pt x="4871" y="2964"/>
                      <a:pt x="4839" y="2932"/>
                      <a:pt x="4824" y="2916"/>
                    </a:cubicBezTo>
                    <a:lnTo>
                      <a:pt x="4792" y="2884"/>
                    </a:lnTo>
                    <a:lnTo>
                      <a:pt x="4728" y="2820"/>
                    </a:lnTo>
                    <a:cubicBezTo>
                      <a:pt x="4553" y="2677"/>
                      <a:pt x="4346" y="2550"/>
                      <a:pt x="4139" y="2454"/>
                    </a:cubicBezTo>
                    <a:lnTo>
                      <a:pt x="4107" y="2423"/>
                    </a:lnTo>
                    <a:lnTo>
                      <a:pt x="4075" y="2407"/>
                    </a:lnTo>
                    <a:cubicBezTo>
                      <a:pt x="3662" y="2231"/>
                      <a:pt x="3232" y="2136"/>
                      <a:pt x="2786" y="2136"/>
                    </a:cubicBezTo>
                    <a:cubicBezTo>
                      <a:pt x="2866" y="2025"/>
                      <a:pt x="2945" y="1913"/>
                      <a:pt x="3009" y="1786"/>
                    </a:cubicBezTo>
                    <a:cubicBezTo>
                      <a:pt x="3200" y="1420"/>
                      <a:pt x="3216" y="990"/>
                      <a:pt x="3073" y="592"/>
                    </a:cubicBezTo>
                    <a:cubicBezTo>
                      <a:pt x="2923" y="233"/>
                      <a:pt x="2562" y="0"/>
                      <a:pt x="217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9" name="Google Shape;689;p1"/>
              <p:cNvSpPr/>
              <p:nvPr/>
            </p:nvSpPr>
            <p:spPr>
              <a:xfrm>
                <a:off x="5895975" y="4716850"/>
                <a:ext cx="37825" cy="42550"/>
              </a:xfrm>
              <a:custGeom>
                <a:rect b="b" l="l" r="r" t="t"/>
                <a:pathLst>
                  <a:path extrusionOk="0" h="1702" w="1513">
                    <a:moveTo>
                      <a:pt x="1040" y="1"/>
                    </a:moveTo>
                    <a:cubicBezTo>
                      <a:pt x="957" y="1"/>
                      <a:pt x="874" y="21"/>
                      <a:pt x="796" y="64"/>
                    </a:cubicBezTo>
                    <a:cubicBezTo>
                      <a:pt x="557" y="191"/>
                      <a:pt x="366" y="398"/>
                      <a:pt x="271" y="653"/>
                    </a:cubicBezTo>
                    <a:cubicBezTo>
                      <a:pt x="159" y="875"/>
                      <a:pt x="0" y="1305"/>
                      <a:pt x="80" y="1560"/>
                    </a:cubicBezTo>
                    <a:cubicBezTo>
                      <a:pt x="107" y="1669"/>
                      <a:pt x="198" y="1702"/>
                      <a:pt x="308" y="1702"/>
                    </a:cubicBezTo>
                    <a:cubicBezTo>
                      <a:pt x="456" y="1702"/>
                      <a:pt x="639" y="1642"/>
                      <a:pt x="748" y="1623"/>
                    </a:cubicBezTo>
                    <a:cubicBezTo>
                      <a:pt x="939" y="1608"/>
                      <a:pt x="1114" y="1528"/>
                      <a:pt x="1258" y="1385"/>
                    </a:cubicBezTo>
                    <a:cubicBezTo>
                      <a:pt x="1305" y="1337"/>
                      <a:pt x="1337" y="1273"/>
                      <a:pt x="1369" y="1210"/>
                    </a:cubicBezTo>
                    <a:cubicBezTo>
                      <a:pt x="1481" y="971"/>
                      <a:pt x="1512" y="716"/>
                      <a:pt x="1497" y="446"/>
                    </a:cubicBezTo>
                    <a:cubicBezTo>
                      <a:pt x="1481" y="318"/>
                      <a:pt x="1433" y="191"/>
                      <a:pt x="1337" y="95"/>
                    </a:cubicBezTo>
                    <a:cubicBezTo>
                      <a:pt x="1249" y="33"/>
                      <a:pt x="1145" y="1"/>
                      <a:pt x="10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0" name="Google Shape;690;p1"/>
              <p:cNvSpPr/>
              <p:nvPr/>
            </p:nvSpPr>
            <p:spPr>
              <a:xfrm>
                <a:off x="5865725" y="4794025"/>
                <a:ext cx="12750" cy="14350"/>
              </a:xfrm>
              <a:custGeom>
                <a:rect b="b" l="l" r="r" t="t"/>
                <a:pathLst>
                  <a:path extrusionOk="0" h="574" w="510">
                    <a:moveTo>
                      <a:pt x="96" y="1"/>
                    </a:moveTo>
                    <a:cubicBezTo>
                      <a:pt x="80" y="33"/>
                      <a:pt x="48" y="80"/>
                      <a:pt x="32" y="128"/>
                    </a:cubicBezTo>
                    <a:cubicBezTo>
                      <a:pt x="1" y="192"/>
                      <a:pt x="1" y="256"/>
                      <a:pt x="1" y="335"/>
                    </a:cubicBezTo>
                    <a:cubicBezTo>
                      <a:pt x="32" y="494"/>
                      <a:pt x="239" y="558"/>
                      <a:pt x="398" y="574"/>
                    </a:cubicBezTo>
                    <a:lnTo>
                      <a:pt x="414" y="574"/>
                    </a:lnTo>
                    <a:lnTo>
                      <a:pt x="430" y="542"/>
                    </a:lnTo>
                    <a:cubicBezTo>
                      <a:pt x="510" y="367"/>
                      <a:pt x="287" y="33"/>
                      <a:pt x="9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1" name="Google Shape;691;p1"/>
              <p:cNvSpPr/>
              <p:nvPr/>
            </p:nvSpPr>
            <p:spPr>
              <a:xfrm>
                <a:off x="5990675" y="4792800"/>
                <a:ext cx="128550" cy="13600"/>
              </a:xfrm>
              <a:custGeom>
                <a:rect b="b" l="l" r="r" t="t"/>
                <a:pathLst>
                  <a:path extrusionOk="0" h="544" w="5142">
                    <a:moveTo>
                      <a:pt x="3028" y="1"/>
                    </a:moveTo>
                    <a:cubicBezTo>
                      <a:pt x="2813" y="1"/>
                      <a:pt x="2574" y="33"/>
                      <a:pt x="2309" y="98"/>
                    </a:cubicBezTo>
                    <a:cubicBezTo>
                      <a:pt x="2181" y="129"/>
                      <a:pt x="2038" y="177"/>
                      <a:pt x="1895" y="225"/>
                    </a:cubicBezTo>
                    <a:cubicBezTo>
                      <a:pt x="1592" y="320"/>
                      <a:pt x="1274" y="400"/>
                      <a:pt x="956" y="432"/>
                    </a:cubicBezTo>
                    <a:cubicBezTo>
                      <a:pt x="901" y="440"/>
                      <a:pt x="846" y="444"/>
                      <a:pt x="792" y="444"/>
                    </a:cubicBezTo>
                    <a:cubicBezTo>
                      <a:pt x="530" y="444"/>
                      <a:pt x="275" y="351"/>
                      <a:pt x="64" y="193"/>
                    </a:cubicBezTo>
                    <a:cubicBezTo>
                      <a:pt x="56" y="185"/>
                      <a:pt x="48" y="181"/>
                      <a:pt x="40" y="181"/>
                    </a:cubicBezTo>
                    <a:cubicBezTo>
                      <a:pt x="32" y="181"/>
                      <a:pt x="24" y="185"/>
                      <a:pt x="17" y="193"/>
                    </a:cubicBezTo>
                    <a:cubicBezTo>
                      <a:pt x="1" y="193"/>
                      <a:pt x="1" y="225"/>
                      <a:pt x="17" y="241"/>
                    </a:cubicBezTo>
                    <a:cubicBezTo>
                      <a:pt x="228" y="426"/>
                      <a:pt x="506" y="524"/>
                      <a:pt x="786" y="524"/>
                    </a:cubicBezTo>
                    <a:cubicBezTo>
                      <a:pt x="843" y="524"/>
                      <a:pt x="899" y="520"/>
                      <a:pt x="956" y="511"/>
                    </a:cubicBezTo>
                    <a:cubicBezTo>
                      <a:pt x="1290" y="480"/>
                      <a:pt x="1608" y="400"/>
                      <a:pt x="1911" y="289"/>
                    </a:cubicBezTo>
                    <a:cubicBezTo>
                      <a:pt x="2054" y="257"/>
                      <a:pt x="2197" y="209"/>
                      <a:pt x="2325" y="177"/>
                    </a:cubicBezTo>
                    <a:cubicBezTo>
                      <a:pt x="2577" y="107"/>
                      <a:pt x="2802" y="74"/>
                      <a:pt x="3005" y="74"/>
                    </a:cubicBezTo>
                    <a:cubicBezTo>
                      <a:pt x="3261" y="74"/>
                      <a:pt x="3482" y="127"/>
                      <a:pt x="3678" y="225"/>
                    </a:cubicBezTo>
                    <a:cubicBezTo>
                      <a:pt x="3741" y="257"/>
                      <a:pt x="3789" y="289"/>
                      <a:pt x="3853" y="320"/>
                    </a:cubicBezTo>
                    <a:cubicBezTo>
                      <a:pt x="3916" y="368"/>
                      <a:pt x="3980" y="400"/>
                      <a:pt x="4044" y="448"/>
                    </a:cubicBezTo>
                    <a:cubicBezTo>
                      <a:pt x="4187" y="511"/>
                      <a:pt x="4346" y="543"/>
                      <a:pt x="4505" y="543"/>
                    </a:cubicBezTo>
                    <a:cubicBezTo>
                      <a:pt x="4728" y="543"/>
                      <a:pt x="4935" y="480"/>
                      <a:pt x="5126" y="352"/>
                    </a:cubicBezTo>
                    <a:cubicBezTo>
                      <a:pt x="5142" y="352"/>
                      <a:pt x="5142" y="320"/>
                      <a:pt x="5126" y="305"/>
                    </a:cubicBezTo>
                    <a:cubicBezTo>
                      <a:pt x="5118" y="297"/>
                      <a:pt x="5110" y="293"/>
                      <a:pt x="5102" y="293"/>
                    </a:cubicBezTo>
                    <a:cubicBezTo>
                      <a:pt x="5094" y="293"/>
                      <a:pt x="5086" y="297"/>
                      <a:pt x="5078" y="305"/>
                    </a:cubicBezTo>
                    <a:cubicBezTo>
                      <a:pt x="4909" y="411"/>
                      <a:pt x="4715" y="464"/>
                      <a:pt x="4521" y="464"/>
                    </a:cubicBezTo>
                    <a:cubicBezTo>
                      <a:pt x="4368" y="464"/>
                      <a:pt x="4216" y="431"/>
                      <a:pt x="4075" y="368"/>
                    </a:cubicBezTo>
                    <a:cubicBezTo>
                      <a:pt x="4012" y="336"/>
                      <a:pt x="3932" y="289"/>
                      <a:pt x="3884" y="257"/>
                    </a:cubicBezTo>
                    <a:cubicBezTo>
                      <a:pt x="3821" y="225"/>
                      <a:pt x="3773" y="177"/>
                      <a:pt x="3709" y="145"/>
                    </a:cubicBezTo>
                    <a:cubicBezTo>
                      <a:pt x="3517" y="49"/>
                      <a:pt x="3290" y="1"/>
                      <a:pt x="3028" y="1"/>
                    </a:cubicBezTo>
                    <a:close/>
                  </a:path>
                </a:pathLst>
              </a:custGeom>
              <a:solidFill>
                <a:srgbClr val="A48A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2" name="Google Shape;692;p1"/>
              <p:cNvSpPr/>
              <p:nvPr/>
            </p:nvSpPr>
            <p:spPr>
              <a:xfrm>
                <a:off x="5887225" y="4783700"/>
                <a:ext cx="8375" cy="7125"/>
              </a:xfrm>
              <a:custGeom>
                <a:rect b="b" l="l" r="r" t="t"/>
                <a:pathLst>
                  <a:path extrusionOk="0" h="285" w="335">
                    <a:moveTo>
                      <a:pt x="191" y="0"/>
                    </a:moveTo>
                    <a:cubicBezTo>
                      <a:pt x="64" y="0"/>
                      <a:pt x="0" y="159"/>
                      <a:pt x="96" y="239"/>
                    </a:cubicBezTo>
                    <a:cubicBezTo>
                      <a:pt x="122" y="271"/>
                      <a:pt x="157" y="285"/>
                      <a:pt x="193" y="285"/>
                    </a:cubicBezTo>
                    <a:cubicBezTo>
                      <a:pt x="264" y="285"/>
                      <a:pt x="334" y="228"/>
                      <a:pt x="334" y="143"/>
                    </a:cubicBezTo>
                    <a:cubicBezTo>
                      <a:pt x="334" y="64"/>
                      <a:pt x="271" y="0"/>
                      <a:pt x="19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3" name="Google Shape;693;p1"/>
              <p:cNvSpPr/>
              <p:nvPr/>
            </p:nvSpPr>
            <p:spPr>
              <a:xfrm>
                <a:off x="5892775" y="4785225"/>
                <a:ext cx="24225" cy="12425"/>
              </a:xfrm>
              <a:custGeom>
                <a:rect b="b" l="l" r="r" t="t"/>
                <a:pathLst>
                  <a:path extrusionOk="0" h="497" w="969">
                    <a:moveTo>
                      <a:pt x="934" y="0"/>
                    </a:moveTo>
                    <a:cubicBezTo>
                      <a:pt x="931" y="0"/>
                      <a:pt x="928" y="1"/>
                      <a:pt x="924" y="3"/>
                    </a:cubicBezTo>
                    <a:cubicBezTo>
                      <a:pt x="606" y="114"/>
                      <a:pt x="287" y="257"/>
                      <a:pt x="17" y="448"/>
                    </a:cubicBezTo>
                    <a:cubicBezTo>
                      <a:pt x="1" y="464"/>
                      <a:pt x="1" y="480"/>
                      <a:pt x="17" y="480"/>
                    </a:cubicBezTo>
                    <a:lnTo>
                      <a:pt x="33" y="480"/>
                    </a:lnTo>
                    <a:cubicBezTo>
                      <a:pt x="33" y="480"/>
                      <a:pt x="33" y="480"/>
                      <a:pt x="33" y="496"/>
                    </a:cubicBezTo>
                    <a:cubicBezTo>
                      <a:pt x="319" y="305"/>
                      <a:pt x="622" y="146"/>
                      <a:pt x="940" y="50"/>
                    </a:cubicBezTo>
                    <a:cubicBezTo>
                      <a:pt x="968" y="50"/>
                      <a:pt x="959" y="0"/>
                      <a:pt x="93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4" name="Google Shape;694;p1"/>
              <p:cNvSpPr/>
              <p:nvPr/>
            </p:nvSpPr>
            <p:spPr>
              <a:xfrm>
                <a:off x="5895975" y="4794025"/>
                <a:ext cx="25475" cy="4400"/>
              </a:xfrm>
              <a:custGeom>
                <a:rect b="b" l="l" r="r" t="t"/>
                <a:pathLst>
                  <a:path extrusionOk="0" h="176" w="1019">
                    <a:moveTo>
                      <a:pt x="987" y="1"/>
                    </a:moveTo>
                    <a:cubicBezTo>
                      <a:pt x="653" y="17"/>
                      <a:pt x="335" y="49"/>
                      <a:pt x="16" y="128"/>
                    </a:cubicBezTo>
                    <a:cubicBezTo>
                      <a:pt x="0" y="128"/>
                      <a:pt x="0" y="144"/>
                      <a:pt x="0" y="144"/>
                    </a:cubicBezTo>
                    <a:cubicBezTo>
                      <a:pt x="0" y="160"/>
                      <a:pt x="16" y="160"/>
                      <a:pt x="16" y="176"/>
                    </a:cubicBezTo>
                    <a:lnTo>
                      <a:pt x="32" y="160"/>
                    </a:lnTo>
                    <a:cubicBezTo>
                      <a:pt x="335" y="96"/>
                      <a:pt x="669" y="49"/>
                      <a:pt x="987" y="49"/>
                    </a:cubicBezTo>
                    <a:cubicBezTo>
                      <a:pt x="1003" y="49"/>
                      <a:pt x="1019" y="33"/>
                      <a:pt x="1019" y="17"/>
                    </a:cubicBezTo>
                    <a:cubicBezTo>
                      <a:pt x="1003" y="17"/>
                      <a:pt x="1003" y="1"/>
                      <a:pt x="987" y="1"/>
                    </a:cubicBezTo>
                    <a:close/>
                  </a:path>
                </a:pathLst>
              </a:custGeom>
              <a:solidFill>
                <a:srgbClr val="19131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5" name="Google Shape;695;p1"/>
              <p:cNvSpPr/>
              <p:nvPr/>
            </p:nvSpPr>
            <p:spPr>
              <a:xfrm>
                <a:off x="5958850" y="4763000"/>
                <a:ext cx="29075" cy="25875"/>
              </a:xfrm>
              <a:custGeom>
                <a:rect b="b" l="l" r="r" t="t"/>
                <a:pathLst>
                  <a:path extrusionOk="0" h="1035" w="1163">
                    <a:moveTo>
                      <a:pt x="414" y="0"/>
                    </a:moveTo>
                    <a:cubicBezTo>
                      <a:pt x="271" y="128"/>
                      <a:pt x="143" y="287"/>
                      <a:pt x="48" y="446"/>
                    </a:cubicBezTo>
                    <a:cubicBezTo>
                      <a:pt x="16" y="494"/>
                      <a:pt x="0" y="526"/>
                      <a:pt x="0" y="573"/>
                    </a:cubicBezTo>
                    <a:cubicBezTo>
                      <a:pt x="16" y="621"/>
                      <a:pt x="48" y="669"/>
                      <a:pt x="96" y="685"/>
                    </a:cubicBezTo>
                    <a:cubicBezTo>
                      <a:pt x="255" y="812"/>
                      <a:pt x="430" y="924"/>
                      <a:pt x="605" y="1019"/>
                    </a:cubicBezTo>
                    <a:cubicBezTo>
                      <a:pt x="621" y="1035"/>
                      <a:pt x="637" y="1035"/>
                      <a:pt x="669" y="1035"/>
                    </a:cubicBezTo>
                    <a:cubicBezTo>
                      <a:pt x="685" y="1035"/>
                      <a:pt x="701" y="1019"/>
                      <a:pt x="717" y="1003"/>
                    </a:cubicBezTo>
                    <a:cubicBezTo>
                      <a:pt x="860" y="844"/>
                      <a:pt x="1019" y="701"/>
                      <a:pt x="1162" y="542"/>
                    </a:cubicBezTo>
                    <a:cubicBezTo>
                      <a:pt x="1146" y="510"/>
                      <a:pt x="1114" y="494"/>
                      <a:pt x="1083" y="462"/>
                    </a:cubicBezTo>
                    <a:lnTo>
                      <a:pt x="1067" y="446"/>
                    </a:lnTo>
                    <a:lnTo>
                      <a:pt x="987" y="382"/>
                    </a:lnTo>
                    <a:cubicBezTo>
                      <a:pt x="812" y="223"/>
                      <a:pt x="621" y="96"/>
                      <a:pt x="414" y="0"/>
                    </a:cubicBezTo>
                    <a:close/>
                  </a:path>
                </a:pathLst>
              </a:custGeom>
              <a:solidFill>
                <a:srgbClr val="805EF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6" name="Google Shape;696;p1"/>
              <p:cNvSpPr/>
              <p:nvPr/>
            </p:nvSpPr>
            <p:spPr>
              <a:xfrm>
                <a:off x="5966400" y="4782100"/>
                <a:ext cx="3200" cy="5200"/>
              </a:xfrm>
              <a:custGeom>
                <a:rect b="b" l="l" r="r" t="t"/>
                <a:pathLst>
                  <a:path extrusionOk="0" fill="none" h="208" w="128">
                    <a:moveTo>
                      <a:pt x="1" y="207"/>
                    </a:moveTo>
                    <a:cubicBezTo>
                      <a:pt x="48" y="128"/>
                      <a:pt x="80" y="64"/>
                      <a:pt x="128" y="0"/>
                    </a:cubicBezTo>
                  </a:path>
                </a:pathLst>
              </a:custGeom>
              <a:noFill/>
              <a:ln cap="rnd" cmpd="sng" w="9525">
                <a:solidFill>
                  <a:srgbClr val="FFCCC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7" name="Google Shape;697;p1"/>
              <p:cNvSpPr/>
              <p:nvPr/>
            </p:nvSpPr>
            <p:spPr>
              <a:xfrm>
                <a:off x="5965200" y="4781300"/>
                <a:ext cx="2825" cy="4800"/>
              </a:xfrm>
              <a:custGeom>
                <a:rect b="b" l="l" r="r" t="t"/>
                <a:pathLst>
                  <a:path extrusionOk="0" fill="none" h="192" w="113">
                    <a:moveTo>
                      <a:pt x="1" y="192"/>
                    </a:moveTo>
                    <a:cubicBezTo>
                      <a:pt x="17" y="144"/>
                      <a:pt x="96" y="32"/>
                      <a:pt x="112" y="1"/>
                    </a:cubicBezTo>
                  </a:path>
                </a:pathLst>
              </a:custGeom>
              <a:noFill/>
              <a:ln cap="rnd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8" name="Google Shape;698;p1"/>
              <p:cNvSpPr/>
              <p:nvPr/>
            </p:nvSpPr>
            <p:spPr>
              <a:xfrm>
                <a:off x="5981525" y="4780500"/>
                <a:ext cx="4400" cy="3600"/>
              </a:xfrm>
              <a:custGeom>
                <a:rect b="b" l="l" r="r" t="t"/>
                <a:pathLst>
                  <a:path extrusionOk="0" fill="none" h="144" w="176">
                    <a:moveTo>
                      <a:pt x="176" y="144"/>
                    </a:moveTo>
                    <a:cubicBezTo>
                      <a:pt x="112" y="96"/>
                      <a:pt x="48" y="48"/>
                      <a:pt x="1" y="1"/>
                    </a:cubicBezTo>
                  </a:path>
                </a:pathLst>
              </a:custGeom>
              <a:noFill/>
              <a:ln cap="rnd" cmpd="sng" w="9525">
                <a:solidFill>
                  <a:srgbClr val="FFCCC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9" name="Google Shape;699;p1"/>
              <p:cNvSpPr/>
              <p:nvPr/>
            </p:nvSpPr>
            <p:spPr>
              <a:xfrm>
                <a:off x="5979925" y="4781300"/>
                <a:ext cx="4800" cy="4000"/>
              </a:xfrm>
              <a:custGeom>
                <a:rect b="b" l="l" r="r" t="t"/>
                <a:pathLst>
                  <a:path extrusionOk="0" fill="none" h="160" w="192">
                    <a:moveTo>
                      <a:pt x="192" y="160"/>
                    </a:moveTo>
                    <a:cubicBezTo>
                      <a:pt x="144" y="128"/>
                      <a:pt x="49" y="32"/>
                      <a:pt x="1" y="1"/>
                    </a:cubicBezTo>
                  </a:path>
                </a:pathLst>
              </a:custGeom>
              <a:noFill/>
              <a:ln cap="rnd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00" name="Google Shape;700;p1"/>
            <p:cNvGrpSpPr/>
            <p:nvPr/>
          </p:nvGrpSpPr>
          <p:grpSpPr>
            <a:xfrm>
              <a:off x="1305015" y="1646506"/>
              <a:ext cx="2676672" cy="2502356"/>
              <a:chOff x="5447900" y="4225800"/>
              <a:chExt cx="635925" cy="594525"/>
            </a:xfrm>
          </p:grpSpPr>
          <p:sp>
            <p:nvSpPr>
              <p:cNvPr id="701" name="Google Shape;701;p1"/>
              <p:cNvSpPr/>
              <p:nvPr/>
            </p:nvSpPr>
            <p:spPr>
              <a:xfrm>
                <a:off x="5921425" y="4225925"/>
                <a:ext cx="162400" cy="371950"/>
              </a:xfrm>
              <a:custGeom>
                <a:rect b="b" l="l" r="r" t="t"/>
                <a:pathLst>
                  <a:path extrusionOk="0" h="14878" w="6496">
                    <a:moveTo>
                      <a:pt x="2122" y="1"/>
                    </a:moveTo>
                    <a:cubicBezTo>
                      <a:pt x="1882" y="1"/>
                      <a:pt x="1669" y="80"/>
                      <a:pt x="1497" y="250"/>
                    </a:cubicBezTo>
                    <a:cubicBezTo>
                      <a:pt x="1" y="1762"/>
                      <a:pt x="2182" y="2430"/>
                      <a:pt x="3678" y="5455"/>
                    </a:cubicBezTo>
                    <a:cubicBezTo>
                      <a:pt x="3789" y="5661"/>
                      <a:pt x="3885" y="5900"/>
                      <a:pt x="3964" y="6123"/>
                    </a:cubicBezTo>
                    <a:cubicBezTo>
                      <a:pt x="4951" y="8972"/>
                      <a:pt x="3519" y="11981"/>
                      <a:pt x="3519" y="11981"/>
                    </a:cubicBezTo>
                    <a:lnTo>
                      <a:pt x="2834" y="14878"/>
                    </a:lnTo>
                    <a:cubicBezTo>
                      <a:pt x="2834" y="14878"/>
                      <a:pt x="4362" y="14336"/>
                      <a:pt x="6034" y="9307"/>
                    </a:cubicBezTo>
                    <a:cubicBezTo>
                      <a:pt x="6448" y="7969"/>
                      <a:pt x="6495" y="6553"/>
                      <a:pt x="6161" y="5200"/>
                    </a:cubicBezTo>
                    <a:cubicBezTo>
                      <a:pt x="5490" y="2300"/>
                      <a:pt x="3415" y="1"/>
                      <a:pt x="212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2" name="Google Shape;702;p1"/>
              <p:cNvSpPr/>
              <p:nvPr/>
            </p:nvSpPr>
            <p:spPr>
              <a:xfrm>
                <a:off x="5921425" y="4225800"/>
                <a:ext cx="154425" cy="153225"/>
              </a:xfrm>
              <a:custGeom>
                <a:rect b="b" l="l" r="r" t="t"/>
                <a:pathLst>
                  <a:path extrusionOk="0" h="6129" w="6177">
                    <a:moveTo>
                      <a:pt x="2127" y="0"/>
                    </a:moveTo>
                    <a:cubicBezTo>
                      <a:pt x="1885" y="0"/>
                      <a:pt x="1670" y="81"/>
                      <a:pt x="1497" y="255"/>
                    </a:cubicBezTo>
                    <a:cubicBezTo>
                      <a:pt x="1" y="1767"/>
                      <a:pt x="2182" y="2435"/>
                      <a:pt x="3678" y="5460"/>
                    </a:cubicBezTo>
                    <a:cubicBezTo>
                      <a:pt x="3789" y="5666"/>
                      <a:pt x="3885" y="5889"/>
                      <a:pt x="3964" y="6128"/>
                    </a:cubicBezTo>
                    <a:cubicBezTo>
                      <a:pt x="4092" y="6048"/>
                      <a:pt x="4187" y="5953"/>
                      <a:pt x="4251" y="5810"/>
                    </a:cubicBezTo>
                    <a:cubicBezTo>
                      <a:pt x="4331" y="5635"/>
                      <a:pt x="4426" y="5460"/>
                      <a:pt x="4553" y="5300"/>
                    </a:cubicBezTo>
                    <a:cubicBezTo>
                      <a:pt x="4720" y="5134"/>
                      <a:pt x="4951" y="5080"/>
                      <a:pt x="5194" y="5080"/>
                    </a:cubicBezTo>
                    <a:cubicBezTo>
                      <a:pt x="5368" y="5080"/>
                      <a:pt x="5549" y="5108"/>
                      <a:pt x="5715" y="5141"/>
                    </a:cubicBezTo>
                    <a:cubicBezTo>
                      <a:pt x="5859" y="5173"/>
                      <a:pt x="6018" y="5189"/>
                      <a:pt x="6177" y="5205"/>
                    </a:cubicBezTo>
                    <a:cubicBezTo>
                      <a:pt x="5493" y="2309"/>
                      <a:pt x="3421" y="0"/>
                      <a:pt x="212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3" name="Google Shape;703;p1"/>
              <p:cNvSpPr/>
              <p:nvPr/>
            </p:nvSpPr>
            <p:spPr>
              <a:xfrm>
                <a:off x="5656800" y="4248475"/>
                <a:ext cx="263875" cy="262250"/>
              </a:xfrm>
              <a:custGeom>
                <a:rect b="b" l="l" r="r" t="t"/>
                <a:pathLst>
                  <a:path extrusionOk="0" h="10490" w="10555">
                    <a:moveTo>
                      <a:pt x="4935" y="0"/>
                    </a:moveTo>
                    <a:cubicBezTo>
                      <a:pt x="4697" y="16"/>
                      <a:pt x="4474" y="48"/>
                      <a:pt x="4235" y="96"/>
                    </a:cubicBezTo>
                    <a:cubicBezTo>
                      <a:pt x="3280" y="287"/>
                      <a:pt x="2404" y="732"/>
                      <a:pt x="1704" y="1385"/>
                    </a:cubicBezTo>
                    <a:cubicBezTo>
                      <a:pt x="1529" y="1544"/>
                      <a:pt x="1354" y="1719"/>
                      <a:pt x="1211" y="1910"/>
                    </a:cubicBezTo>
                    <a:cubicBezTo>
                      <a:pt x="924" y="2245"/>
                      <a:pt x="701" y="2611"/>
                      <a:pt x="510" y="3009"/>
                    </a:cubicBezTo>
                    <a:cubicBezTo>
                      <a:pt x="447" y="3120"/>
                      <a:pt x="383" y="3263"/>
                      <a:pt x="335" y="3406"/>
                    </a:cubicBezTo>
                    <a:cubicBezTo>
                      <a:pt x="240" y="3677"/>
                      <a:pt x="160" y="3964"/>
                      <a:pt x="96" y="4266"/>
                    </a:cubicBezTo>
                    <a:cubicBezTo>
                      <a:pt x="80" y="4362"/>
                      <a:pt x="65" y="4457"/>
                      <a:pt x="49" y="4553"/>
                    </a:cubicBezTo>
                    <a:cubicBezTo>
                      <a:pt x="17" y="4791"/>
                      <a:pt x="1" y="5014"/>
                      <a:pt x="1" y="5253"/>
                    </a:cubicBezTo>
                    <a:cubicBezTo>
                      <a:pt x="1" y="5396"/>
                      <a:pt x="17" y="5555"/>
                      <a:pt x="17" y="5699"/>
                    </a:cubicBezTo>
                    <a:cubicBezTo>
                      <a:pt x="33" y="5778"/>
                      <a:pt x="33" y="5874"/>
                      <a:pt x="49" y="5953"/>
                    </a:cubicBezTo>
                    <a:cubicBezTo>
                      <a:pt x="80" y="6208"/>
                      <a:pt x="144" y="6447"/>
                      <a:pt x="208" y="6701"/>
                    </a:cubicBezTo>
                    <a:cubicBezTo>
                      <a:pt x="224" y="6781"/>
                      <a:pt x="256" y="6861"/>
                      <a:pt x="271" y="6940"/>
                    </a:cubicBezTo>
                    <a:cubicBezTo>
                      <a:pt x="431" y="7370"/>
                      <a:pt x="622" y="7768"/>
                      <a:pt x="876" y="8150"/>
                    </a:cubicBezTo>
                    <a:cubicBezTo>
                      <a:pt x="924" y="8245"/>
                      <a:pt x="988" y="8309"/>
                      <a:pt x="1051" y="8405"/>
                    </a:cubicBezTo>
                    <a:cubicBezTo>
                      <a:pt x="1338" y="8771"/>
                      <a:pt x="1656" y="9105"/>
                      <a:pt x="2022" y="9391"/>
                    </a:cubicBezTo>
                    <a:lnTo>
                      <a:pt x="2229" y="9535"/>
                    </a:lnTo>
                    <a:cubicBezTo>
                      <a:pt x="2484" y="9726"/>
                      <a:pt x="2755" y="9885"/>
                      <a:pt x="3057" y="10012"/>
                    </a:cubicBezTo>
                    <a:cubicBezTo>
                      <a:pt x="3121" y="10044"/>
                      <a:pt x="3184" y="10076"/>
                      <a:pt x="3232" y="10108"/>
                    </a:cubicBezTo>
                    <a:cubicBezTo>
                      <a:pt x="3423" y="10171"/>
                      <a:pt x="3630" y="10251"/>
                      <a:pt x="3821" y="10299"/>
                    </a:cubicBezTo>
                    <a:cubicBezTo>
                      <a:pt x="3885" y="10315"/>
                      <a:pt x="3948" y="10331"/>
                      <a:pt x="3996" y="10346"/>
                    </a:cubicBezTo>
                    <a:cubicBezTo>
                      <a:pt x="4283" y="10426"/>
                      <a:pt x="4569" y="10474"/>
                      <a:pt x="4856" y="10490"/>
                    </a:cubicBezTo>
                    <a:lnTo>
                      <a:pt x="5285" y="10490"/>
                    </a:lnTo>
                    <a:cubicBezTo>
                      <a:pt x="5445" y="10490"/>
                      <a:pt x="5604" y="10490"/>
                      <a:pt x="5763" y="10474"/>
                    </a:cubicBezTo>
                    <a:cubicBezTo>
                      <a:pt x="5827" y="10458"/>
                      <a:pt x="5874" y="10458"/>
                      <a:pt x="5938" y="10458"/>
                    </a:cubicBezTo>
                    <a:cubicBezTo>
                      <a:pt x="6129" y="10426"/>
                      <a:pt x="6320" y="10394"/>
                      <a:pt x="6511" y="10346"/>
                    </a:cubicBezTo>
                    <a:cubicBezTo>
                      <a:pt x="6575" y="10331"/>
                      <a:pt x="6623" y="10315"/>
                      <a:pt x="6670" y="10299"/>
                    </a:cubicBezTo>
                    <a:cubicBezTo>
                      <a:pt x="6957" y="10219"/>
                      <a:pt x="7243" y="10124"/>
                      <a:pt x="7514" y="9996"/>
                    </a:cubicBezTo>
                    <a:cubicBezTo>
                      <a:pt x="7562" y="9980"/>
                      <a:pt x="7609" y="9949"/>
                      <a:pt x="7657" y="9917"/>
                    </a:cubicBezTo>
                    <a:cubicBezTo>
                      <a:pt x="7832" y="9837"/>
                      <a:pt x="8007" y="9742"/>
                      <a:pt x="8167" y="9630"/>
                    </a:cubicBezTo>
                    <a:lnTo>
                      <a:pt x="8326" y="9535"/>
                    </a:lnTo>
                    <a:cubicBezTo>
                      <a:pt x="8564" y="9360"/>
                      <a:pt x="8787" y="9169"/>
                      <a:pt x="8994" y="8962"/>
                    </a:cubicBezTo>
                    <a:cubicBezTo>
                      <a:pt x="9042" y="8914"/>
                      <a:pt x="9090" y="8866"/>
                      <a:pt x="9137" y="8818"/>
                    </a:cubicBezTo>
                    <a:cubicBezTo>
                      <a:pt x="9329" y="8596"/>
                      <a:pt x="9504" y="8373"/>
                      <a:pt x="9663" y="8150"/>
                    </a:cubicBezTo>
                    <a:cubicBezTo>
                      <a:pt x="9711" y="8070"/>
                      <a:pt x="9758" y="8007"/>
                      <a:pt x="9790" y="7943"/>
                    </a:cubicBezTo>
                    <a:cubicBezTo>
                      <a:pt x="9949" y="7672"/>
                      <a:pt x="10093" y="7402"/>
                      <a:pt x="10204" y="7099"/>
                    </a:cubicBezTo>
                    <a:cubicBezTo>
                      <a:pt x="10236" y="7020"/>
                      <a:pt x="10268" y="6924"/>
                      <a:pt x="10299" y="6845"/>
                    </a:cubicBezTo>
                    <a:cubicBezTo>
                      <a:pt x="10395" y="6558"/>
                      <a:pt x="10459" y="6272"/>
                      <a:pt x="10506" y="5969"/>
                    </a:cubicBezTo>
                    <a:cubicBezTo>
                      <a:pt x="10522" y="5826"/>
                      <a:pt x="10538" y="5683"/>
                      <a:pt x="10538" y="5539"/>
                    </a:cubicBezTo>
                    <a:cubicBezTo>
                      <a:pt x="10554" y="5444"/>
                      <a:pt x="10554" y="5332"/>
                      <a:pt x="10554" y="5221"/>
                    </a:cubicBezTo>
                    <a:cubicBezTo>
                      <a:pt x="10538" y="3534"/>
                      <a:pt x="9711" y="1958"/>
                      <a:pt x="8326" y="971"/>
                    </a:cubicBezTo>
                    <a:lnTo>
                      <a:pt x="8294" y="955"/>
                    </a:lnTo>
                    <a:lnTo>
                      <a:pt x="8198" y="892"/>
                    </a:lnTo>
                    <a:lnTo>
                      <a:pt x="8151" y="860"/>
                    </a:lnTo>
                    <a:cubicBezTo>
                      <a:pt x="7896" y="685"/>
                      <a:pt x="7609" y="541"/>
                      <a:pt x="7323" y="414"/>
                    </a:cubicBezTo>
                    <a:cubicBezTo>
                      <a:pt x="7243" y="382"/>
                      <a:pt x="7164" y="350"/>
                      <a:pt x="7084" y="319"/>
                    </a:cubicBezTo>
                    <a:cubicBezTo>
                      <a:pt x="6957" y="271"/>
                      <a:pt x="6829" y="223"/>
                      <a:pt x="6686" y="191"/>
                    </a:cubicBezTo>
                    <a:cubicBezTo>
                      <a:pt x="6591" y="159"/>
                      <a:pt x="6511" y="143"/>
                      <a:pt x="6416" y="128"/>
                    </a:cubicBezTo>
                    <a:cubicBezTo>
                      <a:pt x="6241" y="80"/>
                      <a:pt x="6065" y="48"/>
                      <a:pt x="5874" y="32"/>
                    </a:cubicBezTo>
                    <a:cubicBezTo>
                      <a:pt x="5747" y="16"/>
                      <a:pt x="5620" y="0"/>
                      <a:pt x="549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4" name="Google Shape;704;p1"/>
              <p:cNvSpPr/>
              <p:nvPr/>
            </p:nvSpPr>
            <p:spPr>
              <a:xfrm>
                <a:off x="5662375" y="4269150"/>
                <a:ext cx="202975" cy="152050"/>
              </a:xfrm>
              <a:custGeom>
                <a:rect b="b" l="l" r="r" t="t"/>
                <a:pathLst>
                  <a:path extrusionOk="0" h="6082" w="8119">
                    <a:moveTo>
                      <a:pt x="7959" y="1"/>
                    </a:moveTo>
                    <a:cubicBezTo>
                      <a:pt x="6766" y="415"/>
                      <a:pt x="5620" y="940"/>
                      <a:pt x="4521" y="1545"/>
                    </a:cubicBezTo>
                    <a:cubicBezTo>
                      <a:pt x="4346" y="1656"/>
                      <a:pt x="4155" y="1752"/>
                      <a:pt x="3996" y="1863"/>
                    </a:cubicBezTo>
                    <a:cubicBezTo>
                      <a:pt x="3582" y="2118"/>
                      <a:pt x="3184" y="2388"/>
                      <a:pt x="2802" y="2675"/>
                    </a:cubicBezTo>
                    <a:cubicBezTo>
                      <a:pt x="1831" y="3407"/>
                      <a:pt x="988" y="4283"/>
                      <a:pt x="319" y="5285"/>
                    </a:cubicBezTo>
                    <a:cubicBezTo>
                      <a:pt x="208" y="5461"/>
                      <a:pt x="96" y="5652"/>
                      <a:pt x="1" y="5843"/>
                    </a:cubicBezTo>
                    <a:cubicBezTo>
                      <a:pt x="17" y="5922"/>
                      <a:pt x="48" y="6002"/>
                      <a:pt x="64" y="6081"/>
                    </a:cubicBezTo>
                    <a:cubicBezTo>
                      <a:pt x="176" y="5843"/>
                      <a:pt x="319" y="5604"/>
                      <a:pt x="462" y="5381"/>
                    </a:cubicBezTo>
                    <a:cubicBezTo>
                      <a:pt x="685" y="5047"/>
                      <a:pt x="924" y="4728"/>
                      <a:pt x="1195" y="4426"/>
                    </a:cubicBezTo>
                    <a:cubicBezTo>
                      <a:pt x="1306" y="4283"/>
                      <a:pt x="1417" y="4155"/>
                      <a:pt x="1545" y="4028"/>
                    </a:cubicBezTo>
                    <a:cubicBezTo>
                      <a:pt x="1720" y="3837"/>
                      <a:pt x="1895" y="3662"/>
                      <a:pt x="2086" y="3487"/>
                    </a:cubicBezTo>
                    <a:cubicBezTo>
                      <a:pt x="2165" y="3423"/>
                      <a:pt x="2229" y="3359"/>
                      <a:pt x="2309" y="3296"/>
                    </a:cubicBezTo>
                    <a:cubicBezTo>
                      <a:pt x="2452" y="3168"/>
                      <a:pt x="2611" y="3041"/>
                      <a:pt x="2754" y="2914"/>
                    </a:cubicBezTo>
                    <a:lnTo>
                      <a:pt x="2961" y="2771"/>
                    </a:lnTo>
                    <a:cubicBezTo>
                      <a:pt x="3057" y="2691"/>
                      <a:pt x="3168" y="2611"/>
                      <a:pt x="3280" y="2532"/>
                    </a:cubicBezTo>
                    <a:lnTo>
                      <a:pt x="3455" y="2404"/>
                    </a:lnTo>
                    <a:cubicBezTo>
                      <a:pt x="3630" y="2277"/>
                      <a:pt x="3805" y="2166"/>
                      <a:pt x="3996" y="2054"/>
                    </a:cubicBezTo>
                    <a:lnTo>
                      <a:pt x="4155" y="1943"/>
                    </a:lnTo>
                    <a:lnTo>
                      <a:pt x="4187" y="1927"/>
                    </a:lnTo>
                    <a:cubicBezTo>
                      <a:pt x="4235" y="1895"/>
                      <a:pt x="4283" y="1879"/>
                      <a:pt x="4330" y="1847"/>
                    </a:cubicBezTo>
                    <a:lnTo>
                      <a:pt x="4617" y="1672"/>
                    </a:lnTo>
                    <a:lnTo>
                      <a:pt x="4840" y="1545"/>
                    </a:lnTo>
                    <a:lnTo>
                      <a:pt x="4999" y="1465"/>
                    </a:lnTo>
                    <a:cubicBezTo>
                      <a:pt x="5158" y="1386"/>
                      <a:pt x="5317" y="1290"/>
                      <a:pt x="5492" y="1211"/>
                    </a:cubicBezTo>
                    <a:lnTo>
                      <a:pt x="5635" y="1147"/>
                    </a:lnTo>
                    <a:cubicBezTo>
                      <a:pt x="5874" y="1036"/>
                      <a:pt x="6097" y="924"/>
                      <a:pt x="6336" y="813"/>
                    </a:cubicBezTo>
                    <a:lnTo>
                      <a:pt x="6495" y="749"/>
                    </a:lnTo>
                    <a:cubicBezTo>
                      <a:pt x="6654" y="685"/>
                      <a:pt x="6813" y="622"/>
                      <a:pt x="6973" y="558"/>
                    </a:cubicBezTo>
                    <a:lnTo>
                      <a:pt x="7132" y="478"/>
                    </a:lnTo>
                    <a:lnTo>
                      <a:pt x="7434" y="367"/>
                    </a:lnTo>
                    <a:cubicBezTo>
                      <a:pt x="7482" y="335"/>
                      <a:pt x="7546" y="319"/>
                      <a:pt x="7593" y="303"/>
                    </a:cubicBezTo>
                    <a:lnTo>
                      <a:pt x="7959" y="160"/>
                    </a:lnTo>
                    <a:lnTo>
                      <a:pt x="8119" y="112"/>
                    </a:lnTo>
                    <a:lnTo>
                      <a:pt x="8103" y="96"/>
                    </a:lnTo>
                    <a:cubicBezTo>
                      <a:pt x="8071" y="65"/>
                      <a:pt x="8055" y="33"/>
                      <a:pt x="8023" y="1"/>
                    </a:cubicBezTo>
                    <a:lnTo>
                      <a:pt x="8007" y="33"/>
                    </a:lnTo>
                    <a:lnTo>
                      <a:pt x="795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5" name="Google Shape;705;p1"/>
              <p:cNvSpPr/>
              <p:nvPr/>
            </p:nvSpPr>
            <p:spPr>
              <a:xfrm>
                <a:off x="5657600" y="4255225"/>
                <a:ext cx="182675" cy="141300"/>
              </a:xfrm>
              <a:custGeom>
                <a:rect b="b" l="l" r="r" t="t"/>
                <a:pathLst>
                  <a:path extrusionOk="0" h="5652" w="7307">
                    <a:moveTo>
                      <a:pt x="7068" y="1"/>
                    </a:moveTo>
                    <a:cubicBezTo>
                      <a:pt x="4840" y="924"/>
                      <a:pt x="2818" y="2293"/>
                      <a:pt x="1131" y="4044"/>
                    </a:cubicBezTo>
                    <a:cubicBezTo>
                      <a:pt x="717" y="4458"/>
                      <a:pt x="335" y="4919"/>
                      <a:pt x="1" y="5397"/>
                    </a:cubicBezTo>
                    <a:cubicBezTo>
                      <a:pt x="1" y="5492"/>
                      <a:pt x="17" y="5572"/>
                      <a:pt x="33" y="5651"/>
                    </a:cubicBezTo>
                    <a:cubicBezTo>
                      <a:pt x="383" y="5126"/>
                      <a:pt x="797" y="4617"/>
                      <a:pt x="1258" y="4155"/>
                    </a:cubicBezTo>
                    <a:cubicBezTo>
                      <a:pt x="2961" y="2388"/>
                      <a:pt x="5031" y="1019"/>
                      <a:pt x="7307" y="96"/>
                    </a:cubicBezTo>
                    <a:cubicBezTo>
                      <a:pt x="7227" y="64"/>
                      <a:pt x="7148" y="33"/>
                      <a:pt x="706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6" name="Google Shape;706;p1"/>
              <p:cNvSpPr/>
              <p:nvPr/>
            </p:nvSpPr>
            <p:spPr>
              <a:xfrm>
                <a:off x="5658000" y="4250050"/>
                <a:ext cx="166375" cy="111450"/>
              </a:xfrm>
              <a:custGeom>
                <a:rect b="b" l="l" r="r" t="t"/>
                <a:pathLst>
                  <a:path extrusionOk="0" h="4458" w="6655">
                    <a:moveTo>
                      <a:pt x="6368" y="1"/>
                    </a:moveTo>
                    <a:cubicBezTo>
                      <a:pt x="3725" y="1115"/>
                      <a:pt x="1640" y="2484"/>
                      <a:pt x="48" y="4155"/>
                    </a:cubicBezTo>
                    <a:cubicBezTo>
                      <a:pt x="32" y="4267"/>
                      <a:pt x="17" y="4362"/>
                      <a:pt x="1" y="4458"/>
                    </a:cubicBezTo>
                    <a:cubicBezTo>
                      <a:pt x="1624" y="2691"/>
                      <a:pt x="3821" y="1242"/>
                      <a:pt x="6654" y="80"/>
                    </a:cubicBezTo>
                    <a:cubicBezTo>
                      <a:pt x="6559" y="65"/>
                      <a:pt x="6463" y="49"/>
                      <a:pt x="636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7" name="Google Shape;707;p1"/>
              <p:cNvSpPr/>
              <p:nvPr/>
            </p:nvSpPr>
            <p:spPr>
              <a:xfrm>
                <a:off x="5665575" y="4247675"/>
                <a:ext cx="138900" cy="85175"/>
              </a:xfrm>
              <a:custGeom>
                <a:rect b="b" l="l" r="r" t="t"/>
                <a:pathLst>
                  <a:path extrusionOk="0" h="3407" w="5556">
                    <a:moveTo>
                      <a:pt x="5157" y="0"/>
                    </a:moveTo>
                    <a:cubicBezTo>
                      <a:pt x="3438" y="669"/>
                      <a:pt x="1640" y="1608"/>
                      <a:pt x="175" y="3009"/>
                    </a:cubicBezTo>
                    <a:cubicBezTo>
                      <a:pt x="111" y="3120"/>
                      <a:pt x="48" y="3263"/>
                      <a:pt x="0" y="3407"/>
                    </a:cubicBezTo>
                    <a:cubicBezTo>
                      <a:pt x="1576" y="1783"/>
                      <a:pt x="3629" y="748"/>
                      <a:pt x="5555" y="16"/>
                    </a:cubicBezTo>
                    <a:cubicBezTo>
                      <a:pt x="5412" y="0"/>
                      <a:pt x="5285" y="0"/>
                      <a:pt x="51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8" name="Google Shape;708;p1"/>
              <p:cNvSpPr/>
              <p:nvPr/>
            </p:nvSpPr>
            <p:spPr>
              <a:xfrm>
                <a:off x="5687050" y="4247675"/>
                <a:ext cx="93550" cy="47775"/>
              </a:xfrm>
              <a:custGeom>
                <a:rect b="b" l="l" r="r" t="t"/>
                <a:pathLst>
                  <a:path extrusionOk="0" h="1911" w="3742">
                    <a:moveTo>
                      <a:pt x="3741" y="0"/>
                    </a:moveTo>
                    <a:lnTo>
                      <a:pt x="3025" y="96"/>
                    </a:lnTo>
                    <a:cubicBezTo>
                      <a:pt x="2149" y="446"/>
                      <a:pt x="1306" y="876"/>
                      <a:pt x="494" y="1385"/>
                    </a:cubicBezTo>
                    <a:cubicBezTo>
                      <a:pt x="319" y="1544"/>
                      <a:pt x="160" y="1719"/>
                      <a:pt x="1" y="1910"/>
                    </a:cubicBezTo>
                    <a:cubicBezTo>
                      <a:pt x="1163" y="1115"/>
                      <a:pt x="2420" y="462"/>
                      <a:pt x="37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9" name="Google Shape;709;p1"/>
              <p:cNvSpPr/>
              <p:nvPr/>
            </p:nvSpPr>
            <p:spPr>
              <a:xfrm>
                <a:off x="5766250" y="4314925"/>
                <a:ext cx="57725" cy="192225"/>
              </a:xfrm>
              <a:custGeom>
                <a:rect b="b" l="l" r="r" t="t"/>
                <a:pathLst>
                  <a:path extrusionOk="0" h="7689" w="2309">
                    <a:moveTo>
                      <a:pt x="143" y="0"/>
                    </a:moveTo>
                    <a:lnTo>
                      <a:pt x="0" y="80"/>
                    </a:lnTo>
                    <a:cubicBezTo>
                      <a:pt x="0" y="96"/>
                      <a:pt x="16" y="112"/>
                      <a:pt x="16" y="112"/>
                    </a:cubicBezTo>
                    <a:cubicBezTo>
                      <a:pt x="223" y="462"/>
                      <a:pt x="414" y="828"/>
                      <a:pt x="605" y="1194"/>
                    </a:cubicBezTo>
                    <a:cubicBezTo>
                      <a:pt x="669" y="1337"/>
                      <a:pt x="732" y="1481"/>
                      <a:pt x="796" y="1624"/>
                    </a:cubicBezTo>
                    <a:cubicBezTo>
                      <a:pt x="1656" y="3534"/>
                      <a:pt x="2117" y="5587"/>
                      <a:pt x="2133" y="7688"/>
                    </a:cubicBezTo>
                    <a:cubicBezTo>
                      <a:pt x="2197" y="7673"/>
                      <a:pt x="2245" y="7657"/>
                      <a:pt x="2308" y="7641"/>
                    </a:cubicBezTo>
                    <a:cubicBezTo>
                      <a:pt x="2260" y="4967"/>
                      <a:pt x="1528" y="2324"/>
                      <a:pt x="159" y="16"/>
                    </a:cubicBezTo>
                    <a:cubicBezTo>
                      <a:pt x="159" y="16"/>
                      <a:pt x="143" y="0"/>
                      <a:pt x="14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0" name="Google Shape;710;p1"/>
              <p:cNvSpPr/>
              <p:nvPr/>
            </p:nvSpPr>
            <p:spPr>
              <a:xfrm>
                <a:off x="5783350" y="4305775"/>
                <a:ext cx="65300" cy="192625"/>
              </a:xfrm>
              <a:custGeom>
                <a:rect b="b" l="l" r="r" t="t"/>
                <a:pathLst>
                  <a:path extrusionOk="0" h="7705" w="2612">
                    <a:moveTo>
                      <a:pt x="144" y="0"/>
                    </a:moveTo>
                    <a:lnTo>
                      <a:pt x="1" y="80"/>
                    </a:lnTo>
                    <a:lnTo>
                      <a:pt x="1" y="96"/>
                    </a:lnTo>
                    <a:cubicBezTo>
                      <a:pt x="1306" y="2436"/>
                      <a:pt x="2134" y="5030"/>
                      <a:pt x="2452" y="7704"/>
                    </a:cubicBezTo>
                    <a:cubicBezTo>
                      <a:pt x="2500" y="7688"/>
                      <a:pt x="2547" y="7657"/>
                      <a:pt x="2611" y="7625"/>
                    </a:cubicBezTo>
                    <a:cubicBezTo>
                      <a:pt x="2293" y="4951"/>
                      <a:pt x="1449" y="2356"/>
                      <a:pt x="144" y="16"/>
                    </a:cubicBezTo>
                    <a:cubicBezTo>
                      <a:pt x="144" y="0"/>
                      <a:pt x="144" y="0"/>
                      <a:pt x="14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1" name="Google Shape;711;p1"/>
              <p:cNvSpPr/>
              <p:nvPr/>
            </p:nvSpPr>
            <p:spPr>
              <a:xfrm>
                <a:off x="5798875" y="4296625"/>
                <a:ext cx="66075" cy="192625"/>
              </a:xfrm>
              <a:custGeom>
                <a:rect b="b" l="l" r="r" t="t"/>
                <a:pathLst>
                  <a:path extrusionOk="0" h="7705" w="2643">
                    <a:moveTo>
                      <a:pt x="144" y="0"/>
                    </a:moveTo>
                    <a:lnTo>
                      <a:pt x="0" y="80"/>
                    </a:lnTo>
                    <a:cubicBezTo>
                      <a:pt x="0" y="96"/>
                      <a:pt x="16" y="112"/>
                      <a:pt x="16" y="128"/>
                    </a:cubicBezTo>
                    <a:cubicBezTo>
                      <a:pt x="1369" y="2451"/>
                      <a:pt x="1990" y="5094"/>
                      <a:pt x="2484" y="7704"/>
                    </a:cubicBezTo>
                    <a:lnTo>
                      <a:pt x="2643" y="7609"/>
                    </a:lnTo>
                    <a:cubicBezTo>
                      <a:pt x="2133" y="4998"/>
                      <a:pt x="1513" y="2372"/>
                      <a:pt x="160" y="48"/>
                    </a:cubicBezTo>
                    <a:lnTo>
                      <a:pt x="14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2" name="Google Shape;712;p1"/>
              <p:cNvSpPr/>
              <p:nvPr/>
            </p:nvSpPr>
            <p:spPr>
              <a:xfrm>
                <a:off x="5819975" y="4287075"/>
                <a:ext cx="65275" cy="185450"/>
              </a:xfrm>
              <a:custGeom>
                <a:rect b="b" l="l" r="r" t="t"/>
                <a:pathLst>
                  <a:path extrusionOk="0" h="7418" w="2611">
                    <a:moveTo>
                      <a:pt x="159" y="0"/>
                    </a:moveTo>
                    <a:lnTo>
                      <a:pt x="0" y="80"/>
                    </a:lnTo>
                    <a:cubicBezTo>
                      <a:pt x="16" y="96"/>
                      <a:pt x="16" y="112"/>
                      <a:pt x="16" y="112"/>
                    </a:cubicBezTo>
                    <a:cubicBezTo>
                      <a:pt x="1242" y="2451"/>
                      <a:pt x="1958" y="5062"/>
                      <a:pt x="2467" y="7418"/>
                    </a:cubicBezTo>
                    <a:cubicBezTo>
                      <a:pt x="2515" y="7370"/>
                      <a:pt x="2563" y="7322"/>
                      <a:pt x="2610" y="7274"/>
                    </a:cubicBezTo>
                    <a:cubicBezTo>
                      <a:pt x="2085" y="4950"/>
                      <a:pt x="1385" y="2372"/>
                      <a:pt x="175" y="48"/>
                    </a:cubicBezTo>
                    <a:cubicBezTo>
                      <a:pt x="175" y="32"/>
                      <a:pt x="159" y="16"/>
                      <a:pt x="15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3" name="Google Shape;713;p1"/>
              <p:cNvSpPr/>
              <p:nvPr/>
            </p:nvSpPr>
            <p:spPr>
              <a:xfrm>
                <a:off x="5835075" y="4278300"/>
                <a:ext cx="66500" cy="173925"/>
              </a:xfrm>
              <a:custGeom>
                <a:rect b="b" l="l" r="r" t="t"/>
                <a:pathLst>
                  <a:path extrusionOk="0" h="6957" w="2660">
                    <a:moveTo>
                      <a:pt x="144" y="1"/>
                    </a:moveTo>
                    <a:lnTo>
                      <a:pt x="1" y="81"/>
                    </a:lnTo>
                    <a:cubicBezTo>
                      <a:pt x="17" y="112"/>
                      <a:pt x="33" y="144"/>
                      <a:pt x="49" y="192"/>
                    </a:cubicBezTo>
                    <a:cubicBezTo>
                      <a:pt x="1211" y="2309"/>
                      <a:pt x="2054" y="4585"/>
                      <a:pt x="2532" y="6957"/>
                    </a:cubicBezTo>
                    <a:cubicBezTo>
                      <a:pt x="2580" y="6877"/>
                      <a:pt x="2627" y="6814"/>
                      <a:pt x="2659" y="6750"/>
                    </a:cubicBezTo>
                    <a:cubicBezTo>
                      <a:pt x="2166" y="4426"/>
                      <a:pt x="1338" y="2198"/>
                      <a:pt x="208" y="112"/>
                    </a:cubicBezTo>
                    <a:lnTo>
                      <a:pt x="14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4" name="Google Shape;714;p1"/>
              <p:cNvSpPr/>
              <p:nvPr/>
            </p:nvSpPr>
            <p:spPr>
              <a:xfrm>
                <a:off x="5847025" y="4275125"/>
                <a:ext cx="67275" cy="150850"/>
              </a:xfrm>
              <a:custGeom>
                <a:rect b="b" l="l" r="r" t="t"/>
                <a:pathLst>
                  <a:path extrusionOk="0" h="6034" w="2691">
                    <a:moveTo>
                      <a:pt x="160" y="1"/>
                    </a:moveTo>
                    <a:lnTo>
                      <a:pt x="0" y="80"/>
                    </a:lnTo>
                    <a:lnTo>
                      <a:pt x="32" y="128"/>
                    </a:lnTo>
                    <a:cubicBezTo>
                      <a:pt x="1115" y="1990"/>
                      <a:pt x="1974" y="3980"/>
                      <a:pt x="2595" y="6033"/>
                    </a:cubicBezTo>
                    <a:cubicBezTo>
                      <a:pt x="2627" y="5954"/>
                      <a:pt x="2659" y="5858"/>
                      <a:pt x="2690" y="5779"/>
                    </a:cubicBezTo>
                    <a:cubicBezTo>
                      <a:pt x="2070" y="3789"/>
                      <a:pt x="1242" y="1879"/>
                      <a:pt x="191" y="64"/>
                    </a:cubicBezTo>
                    <a:cubicBezTo>
                      <a:pt x="176" y="48"/>
                      <a:pt x="160" y="17"/>
                      <a:pt x="1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5" name="Google Shape;715;p1"/>
              <p:cNvSpPr/>
              <p:nvPr/>
            </p:nvSpPr>
            <p:spPr>
              <a:xfrm>
                <a:off x="5859750" y="4269150"/>
                <a:ext cx="60525" cy="128575"/>
              </a:xfrm>
              <a:custGeom>
                <a:rect b="b" l="l" r="r" t="t"/>
                <a:pathLst>
                  <a:path extrusionOk="0" h="5143" w="2421">
                    <a:moveTo>
                      <a:pt x="128" y="1"/>
                    </a:moveTo>
                    <a:lnTo>
                      <a:pt x="96" y="17"/>
                    </a:lnTo>
                    <a:lnTo>
                      <a:pt x="1" y="112"/>
                    </a:lnTo>
                    <a:lnTo>
                      <a:pt x="49" y="176"/>
                    </a:lnTo>
                    <a:cubicBezTo>
                      <a:pt x="1211" y="1624"/>
                      <a:pt x="1863" y="3407"/>
                      <a:pt x="2372" y="5142"/>
                    </a:cubicBezTo>
                    <a:cubicBezTo>
                      <a:pt x="2404" y="4999"/>
                      <a:pt x="2420" y="4856"/>
                      <a:pt x="2420" y="4712"/>
                    </a:cubicBezTo>
                    <a:cubicBezTo>
                      <a:pt x="1927" y="3105"/>
                      <a:pt x="1290" y="1465"/>
                      <a:pt x="208" y="112"/>
                    </a:cubicBezTo>
                    <a:cubicBezTo>
                      <a:pt x="208" y="96"/>
                      <a:pt x="208" y="96"/>
                      <a:pt x="192" y="96"/>
                    </a:cubicBezTo>
                    <a:cubicBezTo>
                      <a:pt x="176" y="65"/>
                      <a:pt x="160" y="33"/>
                      <a:pt x="1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6" name="Google Shape;716;p1"/>
              <p:cNvSpPr/>
              <p:nvPr/>
            </p:nvSpPr>
            <p:spPr>
              <a:xfrm>
                <a:off x="5678700" y="4367450"/>
                <a:ext cx="22300" cy="89950"/>
              </a:xfrm>
              <a:custGeom>
                <a:rect b="b" l="l" r="r" t="t"/>
                <a:pathLst>
                  <a:path extrusionOk="0" h="3598" w="892">
                    <a:moveTo>
                      <a:pt x="733" y="0"/>
                    </a:moveTo>
                    <a:cubicBezTo>
                      <a:pt x="669" y="160"/>
                      <a:pt x="605" y="319"/>
                      <a:pt x="542" y="478"/>
                    </a:cubicBezTo>
                    <a:cubicBezTo>
                      <a:pt x="175" y="1401"/>
                      <a:pt x="0" y="2372"/>
                      <a:pt x="16" y="3359"/>
                    </a:cubicBezTo>
                    <a:cubicBezTo>
                      <a:pt x="64" y="3439"/>
                      <a:pt x="128" y="3518"/>
                      <a:pt x="191" y="3598"/>
                    </a:cubicBezTo>
                    <a:cubicBezTo>
                      <a:pt x="128" y="2388"/>
                      <a:pt x="366" y="1194"/>
                      <a:pt x="892" y="96"/>
                    </a:cubicBezTo>
                    <a:cubicBezTo>
                      <a:pt x="892" y="96"/>
                      <a:pt x="892" y="80"/>
                      <a:pt x="892" y="80"/>
                    </a:cubicBezTo>
                    <a:lnTo>
                      <a:pt x="73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7" name="Google Shape;717;p1"/>
              <p:cNvSpPr/>
              <p:nvPr/>
            </p:nvSpPr>
            <p:spPr>
              <a:xfrm>
                <a:off x="5701375" y="4349950"/>
                <a:ext cx="18325" cy="136500"/>
              </a:xfrm>
              <a:custGeom>
                <a:rect b="b" l="l" r="r" t="t"/>
                <a:pathLst>
                  <a:path extrusionOk="0" h="5460" w="733">
                    <a:moveTo>
                      <a:pt x="574" y="0"/>
                    </a:moveTo>
                    <a:cubicBezTo>
                      <a:pt x="542" y="80"/>
                      <a:pt x="526" y="175"/>
                      <a:pt x="494" y="255"/>
                    </a:cubicBezTo>
                    <a:cubicBezTo>
                      <a:pt x="96" y="1910"/>
                      <a:pt x="1" y="3629"/>
                      <a:pt x="239" y="5317"/>
                    </a:cubicBezTo>
                    <a:lnTo>
                      <a:pt x="430" y="5460"/>
                    </a:lnTo>
                    <a:cubicBezTo>
                      <a:pt x="160" y="3661"/>
                      <a:pt x="271" y="1831"/>
                      <a:pt x="733" y="64"/>
                    </a:cubicBezTo>
                    <a:cubicBezTo>
                      <a:pt x="733" y="64"/>
                      <a:pt x="733" y="48"/>
                      <a:pt x="733" y="32"/>
                    </a:cubicBezTo>
                    <a:lnTo>
                      <a:pt x="57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8" name="Google Shape;718;p1"/>
              <p:cNvSpPr/>
              <p:nvPr/>
            </p:nvSpPr>
            <p:spPr>
              <a:xfrm>
                <a:off x="5722875" y="4336000"/>
                <a:ext cx="14750" cy="164375"/>
              </a:xfrm>
              <a:custGeom>
                <a:rect b="b" l="l" r="r" t="t"/>
                <a:pathLst>
                  <a:path extrusionOk="0" h="6575" w="590">
                    <a:moveTo>
                      <a:pt x="366" y="1"/>
                    </a:moveTo>
                    <a:cubicBezTo>
                      <a:pt x="350" y="81"/>
                      <a:pt x="350" y="160"/>
                      <a:pt x="334" y="256"/>
                    </a:cubicBezTo>
                    <a:cubicBezTo>
                      <a:pt x="0" y="2325"/>
                      <a:pt x="32" y="4426"/>
                      <a:pt x="414" y="6495"/>
                    </a:cubicBezTo>
                    <a:cubicBezTo>
                      <a:pt x="478" y="6527"/>
                      <a:pt x="525" y="6559"/>
                      <a:pt x="589" y="6575"/>
                    </a:cubicBezTo>
                    <a:cubicBezTo>
                      <a:pt x="175" y="4442"/>
                      <a:pt x="159" y="2245"/>
                      <a:pt x="510" y="112"/>
                    </a:cubicBezTo>
                    <a:lnTo>
                      <a:pt x="525" y="33"/>
                    </a:lnTo>
                    <a:lnTo>
                      <a:pt x="36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9" name="Google Shape;719;p1"/>
              <p:cNvSpPr/>
              <p:nvPr/>
            </p:nvSpPr>
            <p:spPr>
              <a:xfrm>
                <a:off x="5736800" y="4328050"/>
                <a:ext cx="19925" cy="178700"/>
              </a:xfrm>
              <a:custGeom>
                <a:rect b="b" l="l" r="r" t="t"/>
                <a:pathLst>
                  <a:path extrusionOk="0" h="7148" w="797">
                    <a:moveTo>
                      <a:pt x="303" y="1"/>
                    </a:moveTo>
                    <a:cubicBezTo>
                      <a:pt x="303" y="64"/>
                      <a:pt x="287" y="112"/>
                      <a:pt x="287" y="176"/>
                    </a:cubicBezTo>
                    <a:cubicBezTo>
                      <a:pt x="0" y="2484"/>
                      <a:pt x="128" y="4840"/>
                      <a:pt x="621" y="7100"/>
                    </a:cubicBezTo>
                    <a:cubicBezTo>
                      <a:pt x="685" y="7116"/>
                      <a:pt x="748" y="7132"/>
                      <a:pt x="796" y="7148"/>
                    </a:cubicBezTo>
                    <a:cubicBezTo>
                      <a:pt x="287" y="4824"/>
                      <a:pt x="175" y="2420"/>
                      <a:pt x="478" y="48"/>
                    </a:cubicBezTo>
                    <a:lnTo>
                      <a:pt x="478" y="17"/>
                    </a:lnTo>
                    <a:lnTo>
                      <a:pt x="30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0" name="Google Shape;720;p1"/>
              <p:cNvSpPr/>
              <p:nvPr/>
            </p:nvSpPr>
            <p:spPr>
              <a:xfrm>
                <a:off x="5759875" y="4315725"/>
                <a:ext cx="22700" cy="195000"/>
              </a:xfrm>
              <a:custGeom>
                <a:rect b="b" l="l" r="r" t="t"/>
                <a:pathLst>
                  <a:path extrusionOk="0" h="7800" w="908">
                    <a:moveTo>
                      <a:pt x="80" y="0"/>
                    </a:moveTo>
                    <a:lnTo>
                      <a:pt x="80" y="207"/>
                    </a:lnTo>
                    <a:cubicBezTo>
                      <a:pt x="0" y="2754"/>
                      <a:pt x="223" y="5301"/>
                      <a:pt x="749" y="7800"/>
                    </a:cubicBezTo>
                    <a:lnTo>
                      <a:pt x="908" y="7800"/>
                    </a:lnTo>
                    <a:cubicBezTo>
                      <a:pt x="383" y="5269"/>
                      <a:pt x="160" y="2674"/>
                      <a:pt x="239" y="96"/>
                    </a:cubicBezTo>
                    <a:lnTo>
                      <a:pt x="23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1" name="Google Shape;721;p1"/>
              <p:cNvSpPr/>
              <p:nvPr/>
            </p:nvSpPr>
            <p:spPr>
              <a:xfrm>
                <a:off x="5780975" y="4343975"/>
                <a:ext cx="24300" cy="166350"/>
              </a:xfrm>
              <a:custGeom>
                <a:rect b="b" l="l" r="r" t="t"/>
                <a:pathLst>
                  <a:path extrusionOk="0" h="6654" w="972">
                    <a:moveTo>
                      <a:pt x="16" y="0"/>
                    </a:moveTo>
                    <a:cubicBezTo>
                      <a:pt x="0" y="16"/>
                      <a:pt x="0" y="16"/>
                      <a:pt x="16" y="32"/>
                    </a:cubicBezTo>
                    <a:cubicBezTo>
                      <a:pt x="159" y="2229"/>
                      <a:pt x="462" y="4425"/>
                      <a:pt x="812" y="6654"/>
                    </a:cubicBezTo>
                    <a:cubicBezTo>
                      <a:pt x="860" y="6638"/>
                      <a:pt x="907" y="6638"/>
                      <a:pt x="971" y="6638"/>
                    </a:cubicBezTo>
                    <a:cubicBezTo>
                      <a:pt x="653" y="4553"/>
                      <a:pt x="366" y="2499"/>
                      <a:pt x="207" y="446"/>
                    </a:cubicBezTo>
                    <a:cubicBezTo>
                      <a:pt x="207" y="303"/>
                      <a:pt x="175" y="144"/>
                      <a:pt x="17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2" name="Google Shape;722;p1"/>
              <p:cNvSpPr/>
              <p:nvPr/>
            </p:nvSpPr>
            <p:spPr>
              <a:xfrm>
                <a:off x="5447900" y="4272975"/>
                <a:ext cx="607675" cy="382600"/>
              </a:xfrm>
              <a:custGeom>
                <a:rect b="b" l="l" r="r" t="t"/>
                <a:pathLst>
                  <a:path extrusionOk="0" h="15304" w="24307">
                    <a:moveTo>
                      <a:pt x="18842" y="1"/>
                    </a:moveTo>
                    <a:cubicBezTo>
                      <a:pt x="18814" y="1"/>
                      <a:pt x="18789" y="8"/>
                      <a:pt x="18767" y="23"/>
                    </a:cubicBezTo>
                    <a:cubicBezTo>
                      <a:pt x="18258" y="357"/>
                      <a:pt x="18592" y="4384"/>
                      <a:pt x="18592" y="4384"/>
                    </a:cubicBezTo>
                    <a:cubicBezTo>
                      <a:pt x="18592" y="4384"/>
                      <a:pt x="18464" y="4384"/>
                      <a:pt x="18258" y="4416"/>
                    </a:cubicBezTo>
                    <a:cubicBezTo>
                      <a:pt x="17430" y="4559"/>
                      <a:pt x="15265" y="5117"/>
                      <a:pt x="15408" y="7409"/>
                    </a:cubicBezTo>
                    <a:cubicBezTo>
                      <a:pt x="15440" y="7950"/>
                      <a:pt x="15472" y="8332"/>
                      <a:pt x="15488" y="8602"/>
                    </a:cubicBezTo>
                    <a:cubicBezTo>
                      <a:pt x="15504" y="8682"/>
                      <a:pt x="15504" y="8746"/>
                      <a:pt x="15504" y="8793"/>
                    </a:cubicBezTo>
                    <a:cubicBezTo>
                      <a:pt x="15027" y="9111"/>
                      <a:pt x="14473" y="9275"/>
                      <a:pt x="13906" y="9275"/>
                    </a:cubicBezTo>
                    <a:cubicBezTo>
                      <a:pt x="13791" y="9275"/>
                      <a:pt x="13677" y="9268"/>
                      <a:pt x="13562" y="9255"/>
                    </a:cubicBezTo>
                    <a:lnTo>
                      <a:pt x="12384" y="9080"/>
                    </a:lnTo>
                    <a:cubicBezTo>
                      <a:pt x="12257" y="8475"/>
                      <a:pt x="12225" y="7838"/>
                      <a:pt x="12257" y="7218"/>
                    </a:cubicBezTo>
                    <a:cubicBezTo>
                      <a:pt x="12288" y="6995"/>
                      <a:pt x="12320" y="6772"/>
                      <a:pt x="12384" y="6565"/>
                    </a:cubicBezTo>
                    <a:cubicBezTo>
                      <a:pt x="12734" y="5562"/>
                      <a:pt x="13562" y="3382"/>
                      <a:pt x="12893" y="2888"/>
                    </a:cubicBezTo>
                    <a:cubicBezTo>
                      <a:pt x="12832" y="2842"/>
                      <a:pt x="12758" y="2821"/>
                      <a:pt x="12675" y="2821"/>
                    </a:cubicBezTo>
                    <a:cubicBezTo>
                      <a:pt x="12065" y="2821"/>
                      <a:pt x="10929" y="3954"/>
                      <a:pt x="10187" y="4878"/>
                    </a:cubicBezTo>
                    <a:cubicBezTo>
                      <a:pt x="10156" y="4910"/>
                      <a:pt x="10124" y="4941"/>
                      <a:pt x="10092" y="4973"/>
                    </a:cubicBezTo>
                    <a:cubicBezTo>
                      <a:pt x="9901" y="5212"/>
                      <a:pt x="9710" y="5467"/>
                      <a:pt x="9551" y="5737"/>
                    </a:cubicBezTo>
                    <a:cubicBezTo>
                      <a:pt x="9519" y="5769"/>
                      <a:pt x="9503" y="5817"/>
                      <a:pt x="9471" y="5849"/>
                    </a:cubicBezTo>
                    <a:cubicBezTo>
                      <a:pt x="9312" y="6135"/>
                      <a:pt x="9185" y="6358"/>
                      <a:pt x="9105" y="6565"/>
                    </a:cubicBezTo>
                    <a:cubicBezTo>
                      <a:pt x="9137" y="6358"/>
                      <a:pt x="9137" y="6135"/>
                      <a:pt x="9089" y="5944"/>
                    </a:cubicBezTo>
                    <a:cubicBezTo>
                      <a:pt x="9025" y="5705"/>
                      <a:pt x="8914" y="5499"/>
                      <a:pt x="8771" y="5308"/>
                    </a:cubicBezTo>
                    <a:cubicBezTo>
                      <a:pt x="8755" y="5292"/>
                      <a:pt x="8723" y="5260"/>
                      <a:pt x="8707" y="5228"/>
                    </a:cubicBezTo>
                    <a:cubicBezTo>
                      <a:pt x="8452" y="4941"/>
                      <a:pt x="8182" y="4671"/>
                      <a:pt x="7879" y="4432"/>
                    </a:cubicBezTo>
                    <a:cubicBezTo>
                      <a:pt x="7450" y="4098"/>
                      <a:pt x="7004" y="3779"/>
                      <a:pt x="6542" y="3493"/>
                    </a:cubicBezTo>
                    <a:cubicBezTo>
                      <a:pt x="6415" y="3429"/>
                      <a:pt x="6351" y="3397"/>
                      <a:pt x="6351" y="3397"/>
                    </a:cubicBezTo>
                    <a:cubicBezTo>
                      <a:pt x="6351" y="3397"/>
                      <a:pt x="5014" y="883"/>
                      <a:pt x="4680" y="883"/>
                    </a:cubicBezTo>
                    <a:cubicBezTo>
                      <a:pt x="4362" y="883"/>
                      <a:pt x="3359" y="2220"/>
                      <a:pt x="3693" y="4225"/>
                    </a:cubicBezTo>
                    <a:lnTo>
                      <a:pt x="3645" y="4273"/>
                    </a:lnTo>
                    <a:cubicBezTo>
                      <a:pt x="3518" y="4384"/>
                      <a:pt x="3375" y="4464"/>
                      <a:pt x="3200" y="4528"/>
                    </a:cubicBezTo>
                    <a:cubicBezTo>
                      <a:pt x="3136" y="4544"/>
                      <a:pt x="3072" y="4559"/>
                      <a:pt x="3009" y="4559"/>
                    </a:cubicBezTo>
                    <a:cubicBezTo>
                      <a:pt x="2728" y="4559"/>
                      <a:pt x="1391" y="3616"/>
                      <a:pt x="669" y="3616"/>
                    </a:cubicBezTo>
                    <a:cubicBezTo>
                      <a:pt x="531" y="3616"/>
                      <a:pt x="416" y="3650"/>
                      <a:pt x="334" y="3732"/>
                    </a:cubicBezTo>
                    <a:cubicBezTo>
                      <a:pt x="334" y="3732"/>
                      <a:pt x="0" y="4400"/>
                      <a:pt x="334" y="5562"/>
                    </a:cubicBezTo>
                    <a:cubicBezTo>
                      <a:pt x="669" y="6740"/>
                      <a:pt x="1337" y="8587"/>
                      <a:pt x="1512" y="9430"/>
                    </a:cubicBezTo>
                    <a:cubicBezTo>
                      <a:pt x="1544" y="9589"/>
                      <a:pt x="1576" y="9764"/>
                      <a:pt x="1640" y="9924"/>
                    </a:cubicBezTo>
                    <a:cubicBezTo>
                      <a:pt x="1640" y="9939"/>
                      <a:pt x="1656" y="9971"/>
                      <a:pt x="1656" y="9987"/>
                    </a:cubicBezTo>
                    <a:cubicBezTo>
                      <a:pt x="1942" y="10895"/>
                      <a:pt x="2690" y="12168"/>
                      <a:pt x="4855" y="13107"/>
                    </a:cubicBezTo>
                    <a:lnTo>
                      <a:pt x="5348" y="13314"/>
                    </a:lnTo>
                    <a:cubicBezTo>
                      <a:pt x="7735" y="14337"/>
                      <a:pt x="10397" y="15304"/>
                      <a:pt x="13810" y="15304"/>
                    </a:cubicBezTo>
                    <a:cubicBezTo>
                      <a:pt x="14063" y="15304"/>
                      <a:pt x="14320" y="15299"/>
                      <a:pt x="14581" y="15288"/>
                    </a:cubicBezTo>
                    <a:cubicBezTo>
                      <a:pt x="17366" y="15176"/>
                      <a:pt x="19515" y="14747"/>
                      <a:pt x="21075" y="13696"/>
                    </a:cubicBezTo>
                    <a:cubicBezTo>
                      <a:pt x="21759" y="13234"/>
                      <a:pt x="22348" y="12645"/>
                      <a:pt x="22794" y="11945"/>
                    </a:cubicBezTo>
                    <a:cubicBezTo>
                      <a:pt x="24306" y="9589"/>
                      <a:pt x="21107" y="3206"/>
                      <a:pt x="21107" y="3206"/>
                    </a:cubicBezTo>
                    <a:cubicBezTo>
                      <a:pt x="21107" y="3206"/>
                      <a:pt x="19424" y="1"/>
                      <a:pt x="1884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3" name="Google Shape;723;p1"/>
              <p:cNvSpPr/>
              <p:nvPr/>
            </p:nvSpPr>
            <p:spPr>
              <a:xfrm>
                <a:off x="5700575" y="4343575"/>
                <a:ext cx="86775" cy="109850"/>
              </a:xfrm>
              <a:custGeom>
                <a:rect b="b" l="l" r="r" t="t"/>
                <a:pathLst>
                  <a:path extrusionOk="0" h="4394" w="3471">
                    <a:moveTo>
                      <a:pt x="2589" y="0"/>
                    </a:moveTo>
                    <a:cubicBezTo>
                      <a:pt x="1958" y="0"/>
                      <a:pt x="748" y="1219"/>
                      <a:pt x="1" y="2149"/>
                    </a:cubicBezTo>
                    <a:cubicBezTo>
                      <a:pt x="49" y="2468"/>
                      <a:pt x="176" y="2786"/>
                      <a:pt x="367" y="3041"/>
                    </a:cubicBezTo>
                    <a:cubicBezTo>
                      <a:pt x="637" y="3407"/>
                      <a:pt x="972" y="3725"/>
                      <a:pt x="1354" y="3964"/>
                    </a:cubicBezTo>
                    <a:cubicBezTo>
                      <a:pt x="1593" y="4155"/>
                      <a:pt x="1863" y="4298"/>
                      <a:pt x="2166" y="4394"/>
                    </a:cubicBezTo>
                    <a:cubicBezTo>
                      <a:pt x="2181" y="4171"/>
                      <a:pt x="2229" y="3964"/>
                      <a:pt x="2293" y="3757"/>
                    </a:cubicBezTo>
                    <a:cubicBezTo>
                      <a:pt x="2627" y="2754"/>
                      <a:pt x="3471" y="573"/>
                      <a:pt x="2802" y="64"/>
                    </a:cubicBezTo>
                    <a:cubicBezTo>
                      <a:pt x="2742" y="21"/>
                      <a:pt x="2671" y="0"/>
                      <a:pt x="258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4" name="Google Shape;724;p1"/>
              <p:cNvSpPr/>
              <p:nvPr/>
            </p:nvSpPr>
            <p:spPr>
              <a:xfrm>
                <a:off x="5829900" y="4383375"/>
                <a:ext cx="81625" cy="105575"/>
              </a:xfrm>
              <a:custGeom>
                <a:rect b="b" l="l" r="r" t="t"/>
                <a:pathLst>
                  <a:path extrusionOk="0" h="4223" w="3265">
                    <a:moveTo>
                      <a:pt x="2993" y="0"/>
                    </a:moveTo>
                    <a:cubicBezTo>
                      <a:pt x="2150" y="143"/>
                      <a:pt x="1" y="701"/>
                      <a:pt x="144" y="2993"/>
                    </a:cubicBezTo>
                    <a:cubicBezTo>
                      <a:pt x="176" y="3534"/>
                      <a:pt x="192" y="3916"/>
                      <a:pt x="224" y="4186"/>
                    </a:cubicBezTo>
                    <a:cubicBezTo>
                      <a:pt x="303" y="4210"/>
                      <a:pt x="391" y="4222"/>
                      <a:pt x="480" y="4222"/>
                    </a:cubicBezTo>
                    <a:cubicBezTo>
                      <a:pt x="570" y="4222"/>
                      <a:pt x="662" y="4210"/>
                      <a:pt x="749" y="4186"/>
                    </a:cubicBezTo>
                    <a:cubicBezTo>
                      <a:pt x="1258" y="4027"/>
                      <a:pt x="1465" y="3502"/>
                      <a:pt x="1609" y="3040"/>
                    </a:cubicBezTo>
                    <a:cubicBezTo>
                      <a:pt x="1720" y="2642"/>
                      <a:pt x="1831" y="2229"/>
                      <a:pt x="2086" y="1926"/>
                    </a:cubicBezTo>
                    <a:cubicBezTo>
                      <a:pt x="2420" y="1544"/>
                      <a:pt x="2978" y="1369"/>
                      <a:pt x="3169" y="892"/>
                    </a:cubicBezTo>
                    <a:cubicBezTo>
                      <a:pt x="3264" y="589"/>
                      <a:pt x="3200" y="255"/>
                      <a:pt x="299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5" name="Google Shape;725;p1"/>
              <p:cNvSpPr/>
              <p:nvPr/>
            </p:nvSpPr>
            <p:spPr>
              <a:xfrm>
                <a:off x="5447900" y="4363350"/>
                <a:ext cx="93125" cy="158175"/>
              </a:xfrm>
              <a:custGeom>
                <a:rect b="b" l="l" r="r" t="t"/>
                <a:pathLst>
                  <a:path extrusionOk="0" h="6327" w="3725">
                    <a:moveTo>
                      <a:pt x="669" y="1"/>
                    </a:moveTo>
                    <a:cubicBezTo>
                      <a:pt x="531" y="1"/>
                      <a:pt x="416" y="35"/>
                      <a:pt x="334" y="117"/>
                    </a:cubicBezTo>
                    <a:cubicBezTo>
                      <a:pt x="334" y="117"/>
                      <a:pt x="0" y="785"/>
                      <a:pt x="334" y="1963"/>
                    </a:cubicBezTo>
                    <a:cubicBezTo>
                      <a:pt x="669" y="3125"/>
                      <a:pt x="1337" y="4972"/>
                      <a:pt x="1512" y="5815"/>
                    </a:cubicBezTo>
                    <a:cubicBezTo>
                      <a:pt x="1544" y="5974"/>
                      <a:pt x="1576" y="6149"/>
                      <a:pt x="1640" y="6309"/>
                    </a:cubicBezTo>
                    <a:cubicBezTo>
                      <a:pt x="1699" y="6320"/>
                      <a:pt x="1758" y="6326"/>
                      <a:pt x="1817" y="6326"/>
                    </a:cubicBezTo>
                    <a:cubicBezTo>
                      <a:pt x="2074" y="6326"/>
                      <a:pt x="2318" y="6216"/>
                      <a:pt x="2499" y="6022"/>
                    </a:cubicBezTo>
                    <a:cubicBezTo>
                      <a:pt x="2611" y="5879"/>
                      <a:pt x="2690" y="5720"/>
                      <a:pt x="2738" y="5545"/>
                    </a:cubicBezTo>
                    <a:cubicBezTo>
                      <a:pt x="2945" y="4972"/>
                      <a:pt x="3168" y="4414"/>
                      <a:pt x="3375" y="3857"/>
                    </a:cubicBezTo>
                    <a:cubicBezTo>
                      <a:pt x="3486" y="3587"/>
                      <a:pt x="3566" y="3300"/>
                      <a:pt x="3629" y="3030"/>
                    </a:cubicBezTo>
                    <a:cubicBezTo>
                      <a:pt x="3725" y="2361"/>
                      <a:pt x="3613" y="1693"/>
                      <a:pt x="3295" y="1104"/>
                    </a:cubicBezTo>
                    <a:cubicBezTo>
                      <a:pt x="3263" y="1040"/>
                      <a:pt x="3231" y="976"/>
                      <a:pt x="3200" y="913"/>
                    </a:cubicBezTo>
                    <a:cubicBezTo>
                      <a:pt x="3136" y="944"/>
                      <a:pt x="3072" y="944"/>
                      <a:pt x="3009" y="944"/>
                    </a:cubicBezTo>
                    <a:cubicBezTo>
                      <a:pt x="2728" y="944"/>
                      <a:pt x="1391" y="1"/>
                      <a:pt x="66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6" name="Google Shape;726;p1"/>
              <p:cNvSpPr/>
              <p:nvPr/>
            </p:nvSpPr>
            <p:spPr>
              <a:xfrm>
                <a:off x="5566075" y="4306975"/>
                <a:ext cx="35850" cy="52150"/>
              </a:xfrm>
              <a:custGeom>
                <a:rect b="b" l="l" r="r" t="t"/>
                <a:pathLst>
                  <a:path extrusionOk="0" h="2086" w="1434">
                    <a:moveTo>
                      <a:pt x="176" y="0"/>
                    </a:moveTo>
                    <a:lnTo>
                      <a:pt x="176" y="0"/>
                    </a:lnTo>
                    <a:cubicBezTo>
                      <a:pt x="1" y="191"/>
                      <a:pt x="192" y="891"/>
                      <a:pt x="239" y="1035"/>
                    </a:cubicBezTo>
                    <a:cubicBezTo>
                      <a:pt x="335" y="1401"/>
                      <a:pt x="478" y="1751"/>
                      <a:pt x="637" y="2085"/>
                    </a:cubicBezTo>
                    <a:cubicBezTo>
                      <a:pt x="892" y="2053"/>
                      <a:pt x="1163" y="2037"/>
                      <a:pt x="1433" y="2037"/>
                    </a:cubicBezTo>
                    <a:cubicBezTo>
                      <a:pt x="1433" y="2037"/>
                      <a:pt x="606" y="462"/>
                      <a:pt x="17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7" name="Google Shape;727;p1"/>
              <p:cNvSpPr/>
              <p:nvPr/>
            </p:nvSpPr>
            <p:spPr>
              <a:xfrm>
                <a:off x="5468100" y="4375250"/>
                <a:ext cx="45475" cy="65050"/>
              </a:xfrm>
              <a:custGeom>
                <a:rect b="b" l="l" r="r" t="t"/>
                <a:pathLst>
                  <a:path extrusionOk="0" h="2602" w="1819">
                    <a:moveTo>
                      <a:pt x="1819" y="962"/>
                    </a:moveTo>
                    <a:cubicBezTo>
                      <a:pt x="1819" y="962"/>
                      <a:pt x="1819" y="962"/>
                      <a:pt x="1819" y="962"/>
                    </a:cubicBezTo>
                    <a:lnTo>
                      <a:pt x="1819" y="962"/>
                    </a:lnTo>
                    <a:cubicBezTo>
                      <a:pt x="1819" y="962"/>
                      <a:pt x="1819" y="962"/>
                      <a:pt x="1819" y="962"/>
                    </a:cubicBezTo>
                    <a:close/>
                    <a:moveTo>
                      <a:pt x="169" y="1"/>
                    </a:moveTo>
                    <a:cubicBezTo>
                      <a:pt x="66" y="1"/>
                      <a:pt x="0" y="87"/>
                      <a:pt x="20" y="341"/>
                    </a:cubicBezTo>
                    <a:cubicBezTo>
                      <a:pt x="84" y="1169"/>
                      <a:pt x="736" y="1837"/>
                      <a:pt x="1070" y="2601"/>
                    </a:cubicBezTo>
                    <a:cubicBezTo>
                      <a:pt x="1341" y="2060"/>
                      <a:pt x="1580" y="1519"/>
                      <a:pt x="1819" y="962"/>
                    </a:cubicBezTo>
                    <a:lnTo>
                      <a:pt x="1819" y="962"/>
                    </a:lnTo>
                    <a:cubicBezTo>
                      <a:pt x="1818" y="962"/>
                      <a:pt x="1818" y="962"/>
                      <a:pt x="1818" y="962"/>
                    </a:cubicBezTo>
                    <a:cubicBezTo>
                      <a:pt x="1793" y="962"/>
                      <a:pt x="783" y="340"/>
                      <a:pt x="704" y="293"/>
                    </a:cubicBezTo>
                    <a:cubicBezTo>
                      <a:pt x="545" y="180"/>
                      <a:pt x="318" y="1"/>
                      <a:pt x="16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8" name="Google Shape;728;p1"/>
              <p:cNvSpPr/>
              <p:nvPr/>
            </p:nvSpPr>
            <p:spPr>
              <a:xfrm>
                <a:off x="5568875" y="4390725"/>
                <a:ext cx="138500" cy="164975"/>
              </a:xfrm>
              <a:custGeom>
                <a:rect b="b" l="l" r="r" t="t"/>
                <a:pathLst>
                  <a:path extrusionOk="0" h="6599" w="5540">
                    <a:moveTo>
                      <a:pt x="5478" y="1"/>
                    </a:moveTo>
                    <a:cubicBezTo>
                      <a:pt x="5464" y="1"/>
                      <a:pt x="5452" y="9"/>
                      <a:pt x="5444" y="25"/>
                    </a:cubicBezTo>
                    <a:cubicBezTo>
                      <a:pt x="4759" y="725"/>
                      <a:pt x="4314" y="1680"/>
                      <a:pt x="3868" y="2715"/>
                    </a:cubicBezTo>
                    <a:cubicBezTo>
                      <a:pt x="3566" y="3447"/>
                      <a:pt x="3200" y="4147"/>
                      <a:pt x="2802" y="4832"/>
                    </a:cubicBezTo>
                    <a:cubicBezTo>
                      <a:pt x="2213" y="5787"/>
                      <a:pt x="1194" y="6407"/>
                      <a:pt x="80" y="6487"/>
                    </a:cubicBezTo>
                    <a:cubicBezTo>
                      <a:pt x="0" y="6487"/>
                      <a:pt x="0" y="6582"/>
                      <a:pt x="80" y="6598"/>
                    </a:cubicBezTo>
                    <a:cubicBezTo>
                      <a:pt x="1226" y="6503"/>
                      <a:pt x="2276" y="5866"/>
                      <a:pt x="2881" y="4879"/>
                    </a:cubicBezTo>
                    <a:cubicBezTo>
                      <a:pt x="3295" y="4195"/>
                      <a:pt x="3645" y="3495"/>
                      <a:pt x="3964" y="2746"/>
                    </a:cubicBezTo>
                    <a:cubicBezTo>
                      <a:pt x="4409" y="1744"/>
                      <a:pt x="4839" y="773"/>
                      <a:pt x="5523" y="88"/>
                    </a:cubicBezTo>
                    <a:cubicBezTo>
                      <a:pt x="5539" y="72"/>
                      <a:pt x="5539" y="40"/>
                      <a:pt x="5523" y="25"/>
                    </a:cubicBezTo>
                    <a:cubicBezTo>
                      <a:pt x="5508" y="9"/>
                      <a:pt x="5492" y="1"/>
                      <a:pt x="547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9" name="Google Shape;729;p1"/>
              <p:cNvSpPr/>
              <p:nvPr/>
            </p:nvSpPr>
            <p:spPr>
              <a:xfrm>
                <a:off x="5741975" y="4450675"/>
                <a:ext cx="20300" cy="115525"/>
              </a:xfrm>
              <a:custGeom>
                <a:rect b="b" l="l" r="r" t="t"/>
                <a:pathLst>
                  <a:path extrusionOk="0" h="4621" w="812">
                    <a:moveTo>
                      <a:pt x="479" y="0"/>
                    </a:moveTo>
                    <a:cubicBezTo>
                      <a:pt x="455" y="0"/>
                      <a:pt x="430" y="16"/>
                      <a:pt x="430" y="46"/>
                    </a:cubicBezTo>
                    <a:cubicBezTo>
                      <a:pt x="382" y="412"/>
                      <a:pt x="398" y="794"/>
                      <a:pt x="478" y="1160"/>
                    </a:cubicBezTo>
                    <a:lnTo>
                      <a:pt x="494" y="1208"/>
                    </a:lnTo>
                    <a:cubicBezTo>
                      <a:pt x="653" y="1733"/>
                      <a:pt x="701" y="2290"/>
                      <a:pt x="621" y="2847"/>
                    </a:cubicBezTo>
                    <a:cubicBezTo>
                      <a:pt x="573" y="3245"/>
                      <a:pt x="430" y="3627"/>
                      <a:pt x="239" y="3978"/>
                    </a:cubicBezTo>
                    <a:cubicBezTo>
                      <a:pt x="128" y="4153"/>
                      <a:pt x="48" y="4360"/>
                      <a:pt x="0" y="4566"/>
                    </a:cubicBezTo>
                    <a:cubicBezTo>
                      <a:pt x="0" y="4582"/>
                      <a:pt x="16" y="4614"/>
                      <a:pt x="48" y="4614"/>
                    </a:cubicBezTo>
                    <a:cubicBezTo>
                      <a:pt x="52" y="4619"/>
                      <a:pt x="58" y="4620"/>
                      <a:pt x="63" y="4620"/>
                    </a:cubicBezTo>
                    <a:cubicBezTo>
                      <a:pt x="79" y="4620"/>
                      <a:pt x="96" y="4606"/>
                      <a:pt x="96" y="4582"/>
                    </a:cubicBezTo>
                    <a:cubicBezTo>
                      <a:pt x="159" y="4391"/>
                      <a:pt x="223" y="4200"/>
                      <a:pt x="334" y="4025"/>
                    </a:cubicBezTo>
                    <a:cubicBezTo>
                      <a:pt x="541" y="3659"/>
                      <a:pt x="669" y="3277"/>
                      <a:pt x="732" y="2863"/>
                    </a:cubicBezTo>
                    <a:cubicBezTo>
                      <a:pt x="812" y="2290"/>
                      <a:pt x="764" y="1717"/>
                      <a:pt x="589" y="1176"/>
                    </a:cubicBezTo>
                    <a:lnTo>
                      <a:pt x="573" y="1128"/>
                    </a:lnTo>
                    <a:cubicBezTo>
                      <a:pt x="510" y="778"/>
                      <a:pt x="494" y="412"/>
                      <a:pt x="525" y="62"/>
                    </a:cubicBezTo>
                    <a:cubicBezTo>
                      <a:pt x="534" y="20"/>
                      <a:pt x="507" y="0"/>
                      <a:pt x="47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0" name="Google Shape;730;p1"/>
              <p:cNvSpPr/>
              <p:nvPr/>
            </p:nvSpPr>
            <p:spPr>
              <a:xfrm>
                <a:off x="5834300" y="4483650"/>
                <a:ext cx="71250" cy="82400"/>
              </a:xfrm>
              <a:custGeom>
                <a:rect b="b" l="l" r="r" t="t"/>
                <a:pathLst>
                  <a:path extrusionOk="0" h="3296" w="2850">
                    <a:moveTo>
                      <a:pt x="80" y="0"/>
                    </a:moveTo>
                    <a:cubicBezTo>
                      <a:pt x="48" y="0"/>
                      <a:pt x="16" y="16"/>
                      <a:pt x="16" y="48"/>
                    </a:cubicBezTo>
                    <a:cubicBezTo>
                      <a:pt x="0" y="955"/>
                      <a:pt x="398" y="1815"/>
                      <a:pt x="1114" y="2372"/>
                    </a:cubicBezTo>
                    <a:cubicBezTo>
                      <a:pt x="2324" y="3295"/>
                      <a:pt x="2770" y="3295"/>
                      <a:pt x="2802" y="3295"/>
                    </a:cubicBezTo>
                    <a:cubicBezTo>
                      <a:pt x="2817" y="3295"/>
                      <a:pt x="2849" y="3279"/>
                      <a:pt x="2849" y="3247"/>
                    </a:cubicBezTo>
                    <a:cubicBezTo>
                      <a:pt x="2849" y="3216"/>
                      <a:pt x="2817" y="3200"/>
                      <a:pt x="2802" y="3200"/>
                    </a:cubicBezTo>
                    <a:cubicBezTo>
                      <a:pt x="2786" y="3200"/>
                      <a:pt x="2340" y="3184"/>
                      <a:pt x="1194" y="2292"/>
                    </a:cubicBezTo>
                    <a:cubicBezTo>
                      <a:pt x="493" y="1767"/>
                      <a:pt x="96" y="924"/>
                      <a:pt x="127" y="48"/>
                    </a:cubicBezTo>
                    <a:cubicBezTo>
                      <a:pt x="127" y="16"/>
                      <a:pt x="96" y="0"/>
                      <a:pt x="8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1" name="Google Shape;731;p1"/>
              <p:cNvSpPr/>
              <p:nvPr/>
            </p:nvSpPr>
            <p:spPr>
              <a:xfrm>
                <a:off x="5890800" y="4382750"/>
                <a:ext cx="40200" cy="7000"/>
              </a:xfrm>
              <a:custGeom>
                <a:rect b="b" l="l" r="r" t="t"/>
                <a:pathLst>
                  <a:path extrusionOk="0" h="280" w="1608">
                    <a:moveTo>
                      <a:pt x="861" y="0"/>
                    </a:moveTo>
                    <a:cubicBezTo>
                      <a:pt x="326" y="0"/>
                      <a:pt x="44" y="173"/>
                      <a:pt x="32" y="184"/>
                    </a:cubicBezTo>
                    <a:cubicBezTo>
                      <a:pt x="16" y="200"/>
                      <a:pt x="0" y="232"/>
                      <a:pt x="16" y="248"/>
                    </a:cubicBezTo>
                    <a:cubicBezTo>
                      <a:pt x="32" y="264"/>
                      <a:pt x="48" y="280"/>
                      <a:pt x="64" y="280"/>
                    </a:cubicBezTo>
                    <a:cubicBezTo>
                      <a:pt x="64" y="280"/>
                      <a:pt x="80" y="280"/>
                      <a:pt x="96" y="264"/>
                    </a:cubicBezTo>
                    <a:cubicBezTo>
                      <a:pt x="96" y="264"/>
                      <a:pt x="359" y="102"/>
                      <a:pt x="874" y="102"/>
                    </a:cubicBezTo>
                    <a:cubicBezTo>
                      <a:pt x="1064" y="102"/>
                      <a:pt x="1287" y="124"/>
                      <a:pt x="1544" y="184"/>
                    </a:cubicBezTo>
                    <a:cubicBezTo>
                      <a:pt x="1553" y="189"/>
                      <a:pt x="1560" y="191"/>
                      <a:pt x="1567" y="191"/>
                    </a:cubicBezTo>
                    <a:cubicBezTo>
                      <a:pt x="1585" y="191"/>
                      <a:pt x="1596" y="176"/>
                      <a:pt x="1608" y="153"/>
                    </a:cubicBezTo>
                    <a:cubicBezTo>
                      <a:pt x="1608" y="121"/>
                      <a:pt x="1592" y="89"/>
                      <a:pt x="1560" y="89"/>
                    </a:cubicBezTo>
                    <a:cubicBezTo>
                      <a:pt x="1293" y="24"/>
                      <a:pt x="1059" y="0"/>
                      <a:pt x="86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2" name="Google Shape;732;p1"/>
              <p:cNvSpPr/>
              <p:nvPr/>
            </p:nvSpPr>
            <p:spPr>
              <a:xfrm>
                <a:off x="6009375" y="4372625"/>
                <a:ext cx="23100" cy="158800"/>
              </a:xfrm>
              <a:custGeom>
                <a:rect b="b" l="l" r="r" t="t"/>
                <a:pathLst>
                  <a:path extrusionOk="0" h="6352" w="924">
                    <a:moveTo>
                      <a:pt x="415" y="0"/>
                    </a:moveTo>
                    <a:cubicBezTo>
                      <a:pt x="367" y="16"/>
                      <a:pt x="399" y="64"/>
                      <a:pt x="399" y="96"/>
                    </a:cubicBezTo>
                    <a:cubicBezTo>
                      <a:pt x="717" y="1099"/>
                      <a:pt x="828" y="2181"/>
                      <a:pt x="701" y="3232"/>
                    </a:cubicBezTo>
                    <a:cubicBezTo>
                      <a:pt x="574" y="4266"/>
                      <a:pt x="351" y="5285"/>
                      <a:pt x="17" y="6272"/>
                    </a:cubicBezTo>
                    <a:cubicBezTo>
                      <a:pt x="1" y="6304"/>
                      <a:pt x="17" y="6336"/>
                      <a:pt x="48" y="6351"/>
                    </a:cubicBezTo>
                    <a:lnTo>
                      <a:pt x="64" y="6351"/>
                    </a:lnTo>
                    <a:cubicBezTo>
                      <a:pt x="80" y="6336"/>
                      <a:pt x="96" y="6320"/>
                      <a:pt x="112" y="6304"/>
                    </a:cubicBezTo>
                    <a:cubicBezTo>
                      <a:pt x="446" y="5317"/>
                      <a:pt x="669" y="4282"/>
                      <a:pt x="797" y="3248"/>
                    </a:cubicBezTo>
                    <a:cubicBezTo>
                      <a:pt x="924" y="2165"/>
                      <a:pt x="813" y="1083"/>
                      <a:pt x="478" y="64"/>
                    </a:cubicBezTo>
                    <a:cubicBezTo>
                      <a:pt x="478" y="48"/>
                      <a:pt x="478" y="48"/>
                      <a:pt x="478" y="48"/>
                    </a:cubicBezTo>
                    <a:cubicBezTo>
                      <a:pt x="478" y="16"/>
                      <a:pt x="446" y="0"/>
                      <a:pt x="41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3" name="Google Shape;733;p1"/>
              <p:cNvSpPr/>
              <p:nvPr/>
            </p:nvSpPr>
            <p:spPr>
              <a:xfrm>
                <a:off x="5526675" y="4360525"/>
                <a:ext cx="45800" cy="27250"/>
              </a:xfrm>
              <a:custGeom>
                <a:rect b="b" l="l" r="r" t="t"/>
                <a:pathLst>
                  <a:path extrusionOk="0" h="1090" w="1832">
                    <a:moveTo>
                      <a:pt x="1779" y="0"/>
                    </a:moveTo>
                    <a:cubicBezTo>
                      <a:pt x="1770" y="0"/>
                      <a:pt x="1761" y="2"/>
                      <a:pt x="1752" y="7"/>
                    </a:cubicBezTo>
                    <a:cubicBezTo>
                      <a:pt x="1338" y="166"/>
                      <a:pt x="940" y="373"/>
                      <a:pt x="558" y="612"/>
                    </a:cubicBezTo>
                    <a:cubicBezTo>
                      <a:pt x="224" y="835"/>
                      <a:pt x="17" y="994"/>
                      <a:pt x="17" y="994"/>
                    </a:cubicBezTo>
                    <a:cubicBezTo>
                      <a:pt x="1" y="1010"/>
                      <a:pt x="1" y="1042"/>
                      <a:pt x="17" y="1057"/>
                    </a:cubicBezTo>
                    <a:cubicBezTo>
                      <a:pt x="17" y="1073"/>
                      <a:pt x="33" y="1089"/>
                      <a:pt x="49" y="1089"/>
                    </a:cubicBezTo>
                    <a:cubicBezTo>
                      <a:pt x="65" y="1089"/>
                      <a:pt x="80" y="1089"/>
                      <a:pt x="96" y="1073"/>
                    </a:cubicBezTo>
                    <a:cubicBezTo>
                      <a:pt x="96" y="1073"/>
                      <a:pt x="287" y="930"/>
                      <a:pt x="638" y="707"/>
                    </a:cubicBezTo>
                    <a:cubicBezTo>
                      <a:pt x="1004" y="468"/>
                      <a:pt x="1386" y="262"/>
                      <a:pt x="1784" y="86"/>
                    </a:cubicBezTo>
                    <a:cubicBezTo>
                      <a:pt x="1815" y="86"/>
                      <a:pt x="1831" y="55"/>
                      <a:pt x="1815" y="23"/>
                    </a:cubicBezTo>
                    <a:cubicBezTo>
                      <a:pt x="1815" y="12"/>
                      <a:pt x="1800" y="0"/>
                      <a:pt x="177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4" name="Google Shape;734;p1"/>
              <p:cNvSpPr/>
              <p:nvPr/>
            </p:nvSpPr>
            <p:spPr>
              <a:xfrm>
                <a:off x="5991875" y="4435900"/>
                <a:ext cx="2000" cy="8775"/>
              </a:xfrm>
              <a:custGeom>
                <a:rect b="b" l="l" r="r" t="t"/>
                <a:pathLst>
                  <a:path extrusionOk="0" h="351" w="80">
                    <a:moveTo>
                      <a:pt x="16" y="0"/>
                    </a:moveTo>
                    <a:cubicBezTo>
                      <a:pt x="0" y="16"/>
                      <a:pt x="0" y="32"/>
                      <a:pt x="0" y="32"/>
                    </a:cubicBezTo>
                    <a:cubicBezTo>
                      <a:pt x="16" y="128"/>
                      <a:pt x="16" y="223"/>
                      <a:pt x="0" y="319"/>
                    </a:cubicBezTo>
                    <a:cubicBezTo>
                      <a:pt x="0" y="335"/>
                      <a:pt x="0" y="350"/>
                      <a:pt x="16" y="350"/>
                    </a:cubicBezTo>
                    <a:cubicBezTo>
                      <a:pt x="32" y="350"/>
                      <a:pt x="48" y="335"/>
                      <a:pt x="48" y="319"/>
                    </a:cubicBezTo>
                    <a:cubicBezTo>
                      <a:pt x="80" y="223"/>
                      <a:pt x="80" y="128"/>
                      <a:pt x="48" y="32"/>
                    </a:cubicBezTo>
                    <a:cubicBezTo>
                      <a:pt x="48" y="16"/>
                      <a:pt x="32" y="0"/>
                      <a:pt x="16" y="0"/>
                    </a:cubicBezTo>
                    <a:close/>
                  </a:path>
                </a:pathLst>
              </a:custGeom>
              <a:solidFill>
                <a:srgbClr val="080B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5" name="Google Shape;735;p1"/>
              <p:cNvSpPr/>
              <p:nvPr/>
            </p:nvSpPr>
            <p:spPr>
              <a:xfrm>
                <a:off x="5992800" y="4426000"/>
                <a:ext cx="4275" cy="9125"/>
              </a:xfrm>
              <a:custGeom>
                <a:rect b="b" l="l" r="r" t="t"/>
                <a:pathLst>
                  <a:path extrusionOk="0" h="365" w="171">
                    <a:moveTo>
                      <a:pt x="31" y="1"/>
                    </a:moveTo>
                    <a:cubicBezTo>
                      <a:pt x="12" y="1"/>
                      <a:pt x="0" y="19"/>
                      <a:pt x="11" y="30"/>
                    </a:cubicBezTo>
                    <a:cubicBezTo>
                      <a:pt x="75" y="126"/>
                      <a:pt x="107" y="237"/>
                      <a:pt x="107" y="333"/>
                    </a:cubicBezTo>
                    <a:cubicBezTo>
                      <a:pt x="107" y="349"/>
                      <a:pt x="123" y="364"/>
                      <a:pt x="138" y="364"/>
                    </a:cubicBezTo>
                    <a:cubicBezTo>
                      <a:pt x="154" y="364"/>
                      <a:pt x="154" y="349"/>
                      <a:pt x="154" y="333"/>
                    </a:cubicBezTo>
                    <a:cubicBezTo>
                      <a:pt x="170" y="221"/>
                      <a:pt x="123" y="110"/>
                      <a:pt x="59" y="14"/>
                    </a:cubicBezTo>
                    <a:cubicBezTo>
                      <a:pt x="49" y="4"/>
                      <a:pt x="39" y="1"/>
                      <a:pt x="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6" name="Google Shape;736;p1"/>
              <p:cNvSpPr/>
              <p:nvPr/>
            </p:nvSpPr>
            <p:spPr>
              <a:xfrm>
                <a:off x="5996650" y="4439075"/>
                <a:ext cx="1625" cy="11575"/>
              </a:xfrm>
              <a:custGeom>
                <a:rect b="b" l="l" r="r" t="t"/>
                <a:pathLst>
                  <a:path extrusionOk="0" h="463" w="65">
                    <a:moveTo>
                      <a:pt x="32" y="1"/>
                    </a:moveTo>
                    <a:cubicBezTo>
                      <a:pt x="16" y="1"/>
                      <a:pt x="0" y="17"/>
                      <a:pt x="0" y="32"/>
                    </a:cubicBezTo>
                    <a:cubicBezTo>
                      <a:pt x="16" y="160"/>
                      <a:pt x="16" y="287"/>
                      <a:pt x="0" y="430"/>
                    </a:cubicBezTo>
                    <a:cubicBezTo>
                      <a:pt x="0" y="446"/>
                      <a:pt x="16" y="446"/>
                      <a:pt x="32" y="462"/>
                    </a:cubicBezTo>
                    <a:cubicBezTo>
                      <a:pt x="48" y="462"/>
                      <a:pt x="64" y="446"/>
                      <a:pt x="48" y="430"/>
                    </a:cubicBezTo>
                    <a:cubicBezTo>
                      <a:pt x="64" y="287"/>
                      <a:pt x="64" y="160"/>
                      <a:pt x="48" y="32"/>
                    </a:cubicBezTo>
                    <a:cubicBezTo>
                      <a:pt x="48" y="17"/>
                      <a:pt x="48" y="1"/>
                      <a:pt x="3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7" name="Google Shape;737;p1"/>
              <p:cNvSpPr/>
              <p:nvPr/>
            </p:nvSpPr>
            <p:spPr>
              <a:xfrm>
                <a:off x="5517125" y="4552875"/>
                <a:ext cx="6000" cy="6800"/>
              </a:xfrm>
              <a:custGeom>
                <a:rect b="b" l="l" r="r" t="t"/>
                <a:pathLst>
                  <a:path extrusionOk="0" h="272" w="240">
                    <a:moveTo>
                      <a:pt x="17" y="1"/>
                    </a:moveTo>
                    <a:cubicBezTo>
                      <a:pt x="1" y="17"/>
                      <a:pt x="1" y="33"/>
                      <a:pt x="17" y="49"/>
                    </a:cubicBezTo>
                    <a:cubicBezTo>
                      <a:pt x="65" y="128"/>
                      <a:pt x="128" y="208"/>
                      <a:pt x="208" y="272"/>
                    </a:cubicBezTo>
                    <a:lnTo>
                      <a:pt x="224" y="272"/>
                    </a:lnTo>
                    <a:cubicBezTo>
                      <a:pt x="224" y="256"/>
                      <a:pt x="240" y="256"/>
                      <a:pt x="240" y="256"/>
                    </a:cubicBezTo>
                    <a:cubicBezTo>
                      <a:pt x="240" y="240"/>
                      <a:pt x="240" y="224"/>
                      <a:pt x="240" y="208"/>
                    </a:cubicBezTo>
                    <a:cubicBezTo>
                      <a:pt x="160" y="160"/>
                      <a:pt x="96" y="96"/>
                      <a:pt x="65" y="17"/>
                    </a:cubicBezTo>
                    <a:cubicBezTo>
                      <a:pt x="49" y="1"/>
                      <a:pt x="33" y="1"/>
                      <a:pt x="17" y="1"/>
                    </a:cubicBezTo>
                    <a:close/>
                  </a:path>
                </a:pathLst>
              </a:custGeom>
              <a:solidFill>
                <a:srgbClr val="080B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8" name="Google Shape;738;p1"/>
              <p:cNvSpPr/>
              <p:nvPr/>
            </p:nvSpPr>
            <p:spPr>
              <a:xfrm>
                <a:off x="5520325" y="4562050"/>
                <a:ext cx="8375" cy="5975"/>
              </a:xfrm>
              <a:custGeom>
                <a:rect b="b" l="l" r="r" t="t"/>
                <a:pathLst>
                  <a:path extrusionOk="0" h="239" w="335">
                    <a:moveTo>
                      <a:pt x="16" y="0"/>
                    </a:moveTo>
                    <a:cubicBezTo>
                      <a:pt x="0" y="16"/>
                      <a:pt x="0" y="32"/>
                      <a:pt x="16" y="32"/>
                    </a:cubicBezTo>
                    <a:cubicBezTo>
                      <a:pt x="80" y="127"/>
                      <a:pt x="191" y="207"/>
                      <a:pt x="303" y="239"/>
                    </a:cubicBezTo>
                    <a:cubicBezTo>
                      <a:pt x="319" y="239"/>
                      <a:pt x="334" y="223"/>
                      <a:pt x="334" y="207"/>
                    </a:cubicBezTo>
                    <a:cubicBezTo>
                      <a:pt x="334" y="191"/>
                      <a:pt x="319" y="175"/>
                      <a:pt x="319" y="175"/>
                    </a:cubicBezTo>
                    <a:cubicBezTo>
                      <a:pt x="207" y="143"/>
                      <a:pt x="112" y="80"/>
                      <a:pt x="48" y="0"/>
                    </a:cubicBezTo>
                    <a:close/>
                  </a:path>
                </a:pathLst>
              </a:custGeom>
              <a:solidFill>
                <a:srgbClr val="080B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9" name="Google Shape;739;p1"/>
              <p:cNvSpPr/>
              <p:nvPr/>
            </p:nvSpPr>
            <p:spPr>
              <a:xfrm>
                <a:off x="5509700" y="4551375"/>
                <a:ext cx="7450" cy="9100"/>
              </a:xfrm>
              <a:custGeom>
                <a:rect b="b" l="l" r="r" t="t"/>
                <a:pathLst>
                  <a:path extrusionOk="0" h="364" w="298">
                    <a:moveTo>
                      <a:pt x="32" y="0"/>
                    </a:moveTo>
                    <a:cubicBezTo>
                      <a:pt x="13" y="0"/>
                      <a:pt x="0" y="23"/>
                      <a:pt x="11" y="45"/>
                    </a:cubicBezTo>
                    <a:cubicBezTo>
                      <a:pt x="75" y="156"/>
                      <a:pt x="171" y="268"/>
                      <a:pt x="250" y="363"/>
                    </a:cubicBezTo>
                    <a:lnTo>
                      <a:pt x="298" y="363"/>
                    </a:lnTo>
                    <a:cubicBezTo>
                      <a:pt x="298" y="347"/>
                      <a:pt x="298" y="332"/>
                      <a:pt x="298" y="332"/>
                    </a:cubicBezTo>
                    <a:cubicBezTo>
                      <a:pt x="202" y="236"/>
                      <a:pt x="123" y="125"/>
                      <a:pt x="59" y="13"/>
                    </a:cubicBezTo>
                    <a:cubicBezTo>
                      <a:pt x="50" y="4"/>
                      <a:pt x="40" y="0"/>
                      <a:pt x="32" y="0"/>
                    </a:cubicBezTo>
                    <a:close/>
                  </a:path>
                </a:pathLst>
              </a:custGeom>
              <a:solidFill>
                <a:srgbClr val="080B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0" name="Google Shape;740;p1"/>
              <p:cNvSpPr/>
              <p:nvPr/>
            </p:nvSpPr>
            <p:spPr>
              <a:xfrm>
                <a:off x="5734400" y="4543950"/>
                <a:ext cx="4400" cy="5775"/>
              </a:xfrm>
              <a:custGeom>
                <a:rect b="b" l="l" r="r" t="t"/>
                <a:pathLst>
                  <a:path extrusionOk="0" h="231" w="176">
                    <a:moveTo>
                      <a:pt x="156" y="1"/>
                    </a:moveTo>
                    <a:cubicBezTo>
                      <a:pt x="151" y="1"/>
                      <a:pt x="144" y="8"/>
                      <a:pt x="144" y="8"/>
                    </a:cubicBezTo>
                    <a:cubicBezTo>
                      <a:pt x="112" y="87"/>
                      <a:pt x="64" y="135"/>
                      <a:pt x="1" y="199"/>
                    </a:cubicBezTo>
                    <a:cubicBezTo>
                      <a:pt x="1" y="199"/>
                      <a:pt x="1" y="215"/>
                      <a:pt x="1" y="231"/>
                    </a:cubicBezTo>
                    <a:lnTo>
                      <a:pt x="33" y="231"/>
                    </a:lnTo>
                    <a:cubicBezTo>
                      <a:pt x="96" y="167"/>
                      <a:pt x="144" y="103"/>
                      <a:pt x="176" y="24"/>
                    </a:cubicBezTo>
                    <a:cubicBezTo>
                      <a:pt x="176" y="24"/>
                      <a:pt x="176" y="8"/>
                      <a:pt x="160" y="8"/>
                    </a:cubicBezTo>
                    <a:cubicBezTo>
                      <a:pt x="160" y="2"/>
                      <a:pt x="158" y="1"/>
                      <a:pt x="15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1" name="Google Shape;741;p1"/>
              <p:cNvSpPr/>
              <p:nvPr/>
            </p:nvSpPr>
            <p:spPr>
              <a:xfrm>
                <a:off x="5741575" y="4537975"/>
                <a:ext cx="3600" cy="7375"/>
              </a:xfrm>
              <a:custGeom>
                <a:rect b="b" l="l" r="r" t="t"/>
                <a:pathLst>
                  <a:path extrusionOk="0" h="295" w="144">
                    <a:moveTo>
                      <a:pt x="120" y="0"/>
                    </a:moveTo>
                    <a:cubicBezTo>
                      <a:pt x="108" y="0"/>
                      <a:pt x="96" y="8"/>
                      <a:pt x="96" y="24"/>
                    </a:cubicBezTo>
                    <a:cubicBezTo>
                      <a:pt x="96" y="119"/>
                      <a:pt x="64" y="199"/>
                      <a:pt x="0" y="263"/>
                    </a:cubicBezTo>
                    <a:cubicBezTo>
                      <a:pt x="0" y="279"/>
                      <a:pt x="0" y="295"/>
                      <a:pt x="0" y="295"/>
                    </a:cubicBezTo>
                    <a:lnTo>
                      <a:pt x="32" y="295"/>
                    </a:lnTo>
                    <a:cubicBezTo>
                      <a:pt x="96" y="215"/>
                      <a:pt x="144" y="119"/>
                      <a:pt x="144" y="24"/>
                    </a:cubicBezTo>
                    <a:cubicBezTo>
                      <a:pt x="144" y="8"/>
                      <a:pt x="132" y="0"/>
                      <a:pt x="12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2" name="Google Shape;742;p1"/>
              <p:cNvSpPr/>
              <p:nvPr/>
            </p:nvSpPr>
            <p:spPr>
              <a:xfrm>
                <a:off x="5734400" y="4548750"/>
                <a:ext cx="6275" cy="6950"/>
              </a:xfrm>
              <a:custGeom>
                <a:rect b="b" l="l" r="r" t="t"/>
                <a:pathLst>
                  <a:path extrusionOk="0" h="278" w="251">
                    <a:moveTo>
                      <a:pt x="224" y="0"/>
                    </a:moveTo>
                    <a:cubicBezTo>
                      <a:pt x="218" y="0"/>
                      <a:pt x="212" y="2"/>
                      <a:pt x="208" y="7"/>
                    </a:cubicBezTo>
                    <a:cubicBezTo>
                      <a:pt x="144" y="86"/>
                      <a:pt x="80" y="166"/>
                      <a:pt x="17" y="246"/>
                    </a:cubicBezTo>
                    <a:cubicBezTo>
                      <a:pt x="1" y="261"/>
                      <a:pt x="1" y="277"/>
                      <a:pt x="17" y="277"/>
                    </a:cubicBezTo>
                    <a:lnTo>
                      <a:pt x="49" y="277"/>
                    </a:lnTo>
                    <a:cubicBezTo>
                      <a:pt x="112" y="198"/>
                      <a:pt x="176" y="118"/>
                      <a:pt x="240" y="23"/>
                    </a:cubicBezTo>
                    <a:cubicBezTo>
                      <a:pt x="251" y="11"/>
                      <a:pt x="238" y="0"/>
                      <a:pt x="22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3" name="Google Shape;743;p1"/>
              <p:cNvSpPr/>
              <p:nvPr/>
            </p:nvSpPr>
            <p:spPr>
              <a:xfrm>
                <a:off x="5569650" y="4437875"/>
                <a:ext cx="19525" cy="16575"/>
              </a:xfrm>
              <a:custGeom>
                <a:rect b="b" l="l" r="r" t="t"/>
                <a:pathLst>
                  <a:path extrusionOk="0" h="663" w="781">
                    <a:moveTo>
                      <a:pt x="447" y="1"/>
                    </a:moveTo>
                    <a:cubicBezTo>
                      <a:pt x="144" y="1"/>
                      <a:pt x="1" y="351"/>
                      <a:pt x="208" y="558"/>
                    </a:cubicBezTo>
                    <a:cubicBezTo>
                      <a:pt x="276" y="631"/>
                      <a:pt x="360" y="663"/>
                      <a:pt x="444" y="663"/>
                    </a:cubicBezTo>
                    <a:cubicBezTo>
                      <a:pt x="615" y="663"/>
                      <a:pt x="781" y="528"/>
                      <a:pt x="781" y="335"/>
                    </a:cubicBezTo>
                    <a:cubicBezTo>
                      <a:pt x="781" y="144"/>
                      <a:pt x="622" y="1"/>
                      <a:pt x="44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4" name="Google Shape;744;p1"/>
              <p:cNvSpPr/>
              <p:nvPr/>
            </p:nvSpPr>
            <p:spPr>
              <a:xfrm>
                <a:off x="5618200" y="4387750"/>
                <a:ext cx="15550" cy="13425"/>
              </a:xfrm>
              <a:custGeom>
                <a:rect b="b" l="l" r="r" t="t"/>
                <a:pathLst>
                  <a:path extrusionOk="0" h="537" w="622">
                    <a:moveTo>
                      <a:pt x="351" y="0"/>
                    </a:moveTo>
                    <a:cubicBezTo>
                      <a:pt x="112" y="0"/>
                      <a:pt x="1" y="287"/>
                      <a:pt x="160" y="462"/>
                    </a:cubicBezTo>
                    <a:cubicBezTo>
                      <a:pt x="216" y="513"/>
                      <a:pt x="284" y="536"/>
                      <a:pt x="350" y="536"/>
                    </a:cubicBezTo>
                    <a:cubicBezTo>
                      <a:pt x="490" y="536"/>
                      <a:pt x="622" y="433"/>
                      <a:pt x="622" y="271"/>
                    </a:cubicBezTo>
                    <a:cubicBezTo>
                      <a:pt x="622" y="128"/>
                      <a:pt x="494" y="0"/>
                      <a:pt x="35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5" name="Google Shape;745;p1"/>
              <p:cNvSpPr/>
              <p:nvPr/>
            </p:nvSpPr>
            <p:spPr>
              <a:xfrm>
                <a:off x="5621000" y="4432025"/>
                <a:ext cx="18325" cy="19025"/>
              </a:xfrm>
              <a:custGeom>
                <a:rect b="b" l="l" r="r" t="t"/>
                <a:pathLst>
                  <a:path extrusionOk="0" h="761" w="733">
                    <a:moveTo>
                      <a:pt x="337" y="0"/>
                    </a:moveTo>
                    <a:cubicBezTo>
                      <a:pt x="327" y="0"/>
                      <a:pt x="319" y="4"/>
                      <a:pt x="319" y="12"/>
                    </a:cubicBezTo>
                    <a:cubicBezTo>
                      <a:pt x="303" y="28"/>
                      <a:pt x="303" y="44"/>
                      <a:pt x="319" y="60"/>
                    </a:cubicBezTo>
                    <a:lnTo>
                      <a:pt x="589" y="330"/>
                    </a:lnTo>
                    <a:cubicBezTo>
                      <a:pt x="589" y="330"/>
                      <a:pt x="685" y="442"/>
                      <a:pt x="526" y="617"/>
                    </a:cubicBezTo>
                    <a:cubicBezTo>
                      <a:pt x="478" y="670"/>
                      <a:pt x="409" y="688"/>
                      <a:pt x="338" y="688"/>
                    </a:cubicBezTo>
                    <a:cubicBezTo>
                      <a:pt x="197" y="688"/>
                      <a:pt x="48" y="617"/>
                      <a:pt x="48" y="617"/>
                    </a:cubicBezTo>
                    <a:cubicBezTo>
                      <a:pt x="41" y="610"/>
                      <a:pt x="35" y="606"/>
                      <a:pt x="28" y="606"/>
                    </a:cubicBezTo>
                    <a:cubicBezTo>
                      <a:pt x="19" y="606"/>
                      <a:pt x="10" y="614"/>
                      <a:pt x="0" y="633"/>
                    </a:cubicBezTo>
                    <a:cubicBezTo>
                      <a:pt x="0" y="649"/>
                      <a:pt x="0" y="665"/>
                      <a:pt x="16" y="681"/>
                    </a:cubicBezTo>
                    <a:cubicBezTo>
                      <a:pt x="112" y="728"/>
                      <a:pt x="223" y="744"/>
                      <a:pt x="335" y="760"/>
                    </a:cubicBezTo>
                    <a:cubicBezTo>
                      <a:pt x="430" y="760"/>
                      <a:pt x="526" y="728"/>
                      <a:pt x="589" y="665"/>
                    </a:cubicBezTo>
                    <a:cubicBezTo>
                      <a:pt x="701" y="569"/>
                      <a:pt x="733" y="394"/>
                      <a:pt x="653" y="283"/>
                    </a:cubicBezTo>
                    <a:lnTo>
                      <a:pt x="366" y="12"/>
                    </a:lnTo>
                    <a:cubicBezTo>
                      <a:pt x="358" y="4"/>
                      <a:pt x="347" y="0"/>
                      <a:pt x="3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6" name="Google Shape;746;p1"/>
              <p:cNvSpPr/>
              <p:nvPr/>
            </p:nvSpPr>
            <p:spPr>
              <a:xfrm>
                <a:off x="5635325" y="4427075"/>
                <a:ext cx="11950" cy="13625"/>
              </a:xfrm>
              <a:custGeom>
                <a:rect b="b" l="l" r="r" t="t"/>
                <a:pathLst>
                  <a:path extrusionOk="0" h="545" w="478">
                    <a:moveTo>
                      <a:pt x="304" y="1"/>
                    </a:moveTo>
                    <a:cubicBezTo>
                      <a:pt x="265" y="1"/>
                      <a:pt x="244" y="53"/>
                      <a:pt x="287" y="67"/>
                    </a:cubicBezTo>
                    <a:cubicBezTo>
                      <a:pt x="335" y="83"/>
                      <a:pt x="366" y="130"/>
                      <a:pt x="398" y="178"/>
                    </a:cubicBezTo>
                    <a:cubicBezTo>
                      <a:pt x="414" y="226"/>
                      <a:pt x="398" y="290"/>
                      <a:pt x="382" y="337"/>
                    </a:cubicBezTo>
                    <a:cubicBezTo>
                      <a:pt x="321" y="451"/>
                      <a:pt x="199" y="471"/>
                      <a:pt x="121" y="471"/>
                    </a:cubicBezTo>
                    <a:cubicBezTo>
                      <a:pt x="78" y="471"/>
                      <a:pt x="48" y="465"/>
                      <a:pt x="48" y="465"/>
                    </a:cubicBezTo>
                    <a:cubicBezTo>
                      <a:pt x="43" y="460"/>
                      <a:pt x="39" y="458"/>
                      <a:pt x="34" y="458"/>
                    </a:cubicBezTo>
                    <a:cubicBezTo>
                      <a:pt x="23" y="458"/>
                      <a:pt x="12" y="469"/>
                      <a:pt x="0" y="481"/>
                    </a:cubicBezTo>
                    <a:cubicBezTo>
                      <a:pt x="0" y="497"/>
                      <a:pt x="16" y="528"/>
                      <a:pt x="32" y="528"/>
                    </a:cubicBezTo>
                    <a:cubicBezTo>
                      <a:pt x="64" y="528"/>
                      <a:pt x="96" y="544"/>
                      <a:pt x="128" y="544"/>
                    </a:cubicBezTo>
                    <a:cubicBezTo>
                      <a:pt x="271" y="544"/>
                      <a:pt x="382" y="481"/>
                      <a:pt x="446" y="353"/>
                    </a:cubicBezTo>
                    <a:cubicBezTo>
                      <a:pt x="478" y="290"/>
                      <a:pt x="478" y="210"/>
                      <a:pt x="462" y="146"/>
                    </a:cubicBezTo>
                    <a:cubicBezTo>
                      <a:pt x="430" y="83"/>
                      <a:pt x="382" y="35"/>
                      <a:pt x="319" y="3"/>
                    </a:cubicBezTo>
                    <a:cubicBezTo>
                      <a:pt x="313" y="1"/>
                      <a:pt x="308" y="1"/>
                      <a:pt x="30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7" name="Google Shape;747;p1"/>
              <p:cNvSpPr/>
              <p:nvPr/>
            </p:nvSpPr>
            <p:spPr>
              <a:xfrm>
                <a:off x="5614225" y="4420225"/>
                <a:ext cx="18725" cy="17575"/>
              </a:xfrm>
              <a:custGeom>
                <a:rect b="b" l="l" r="r" t="t"/>
                <a:pathLst>
                  <a:path extrusionOk="0" h="703" w="749">
                    <a:moveTo>
                      <a:pt x="599" y="0"/>
                    </a:moveTo>
                    <a:cubicBezTo>
                      <a:pt x="549" y="0"/>
                      <a:pt x="474" y="77"/>
                      <a:pt x="446" y="118"/>
                    </a:cubicBezTo>
                    <a:cubicBezTo>
                      <a:pt x="335" y="261"/>
                      <a:pt x="224" y="388"/>
                      <a:pt x="96" y="516"/>
                    </a:cubicBezTo>
                    <a:cubicBezTo>
                      <a:pt x="64" y="532"/>
                      <a:pt x="17" y="548"/>
                      <a:pt x="17" y="580"/>
                    </a:cubicBezTo>
                    <a:cubicBezTo>
                      <a:pt x="1" y="611"/>
                      <a:pt x="48" y="675"/>
                      <a:pt x="96" y="691"/>
                    </a:cubicBezTo>
                    <a:cubicBezTo>
                      <a:pt x="128" y="699"/>
                      <a:pt x="160" y="703"/>
                      <a:pt x="192" y="703"/>
                    </a:cubicBezTo>
                    <a:cubicBezTo>
                      <a:pt x="224" y="703"/>
                      <a:pt x="255" y="699"/>
                      <a:pt x="287" y="691"/>
                    </a:cubicBezTo>
                    <a:lnTo>
                      <a:pt x="430" y="659"/>
                    </a:lnTo>
                    <a:cubicBezTo>
                      <a:pt x="510" y="659"/>
                      <a:pt x="574" y="643"/>
                      <a:pt x="637" y="595"/>
                    </a:cubicBezTo>
                    <a:cubicBezTo>
                      <a:pt x="717" y="516"/>
                      <a:pt x="749" y="388"/>
                      <a:pt x="717" y="261"/>
                    </a:cubicBezTo>
                    <a:cubicBezTo>
                      <a:pt x="701" y="213"/>
                      <a:pt x="685" y="38"/>
                      <a:pt x="621" y="6"/>
                    </a:cubicBezTo>
                    <a:cubicBezTo>
                      <a:pt x="615" y="2"/>
                      <a:pt x="607" y="0"/>
                      <a:pt x="59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8" name="Google Shape;748;p1"/>
              <p:cNvSpPr/>
              <p:nvPr/>
            </p:nvSpPr>
            <p:spPr>
              <a:xfrm>
                <a:off x="5530675" y="4464550"/>
                <a:ext cx="68850" cy="58950"/>
              </a:xfrm>
              <a:custGeom>
                <a:rect b="b" l="l" r="r" t="t"/>
                <a:pathLst>
                  <a:path extrusionOk="0" h="2358" w="2754">
                    <a:moveTo>
                      <a:pt x="1576" y="0"/>
                    </a:moveTo>
                    <a:cubicBezTo>
                      <a:pt x="525" y="0"/>
                      <a:pt x="0" y="1274"/>
                      <a:pt x="732" y="2006"/>
                    </a:cubicBezTo>
                    <a:cubicBezTo>
                      <a:pt x="975" y="2249"/>
                      <a:pt x="1274" y="2357"/>
                      <a:pt x="1566" y="2357"/>
                    </a:cubicBezTo>
                    <a:cubicBezTo>
                      <a:pt x="2173" y="2357"/>
                      <a:pt x="2754" y="1888"/>
                      <a:pt x="2754" y="1178"/>
                    </a:cubicBezTo>
                    <a:cubicBezTo>
                      <a:pt x="2754" y="526"/>
                      <a:pt x="2228" y="0"/>
                      <a:pt x="157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9" name="Google Shape;749;p1"/>
              <p:cNvSpPr/>
              <p:nvPr/>
            </p:nvSpPr>
            <p:spPr>
              <a:xfrm>
                <a:off x="5644075" y="4383775"/>
                <a:ext cx="31075" cy="37825"/>
              </a:xfrm>
              <a:custGeom>
                <a:rect b="b" l="l" r="r" t="t"/>
                <a:pathLst>
                  <a:path extrusionOk="0" h="1513" w="1243">
                    <a:moveTo>
                      <a:pt x="48" y="0"/>
                    </a:moveTo>
                    <a:cubicBezTo>
                      <a:pt x="16" y="112"/>
                      <a:pt x="1" y="223"/>
                      <a:pt x="1" y="334"/>
                    </a:cubicBezTo>
                    <a:cubicBezTo>
                      <a:pt x="1" y="987"/>
                      <a:pt x="526" y="1512"/>
                      <a:pt x="1178" y="1512"/>
                    </a:cubicBezTo>
                    <a:lnTo>
                      <a:pt x="1242" y="1512"/>
                    </a:lnTo>
                    <a:cubicBezTo>
                      <a:pt x="1178" y="1273"/>
                      <a:pt x="1083" y="1067"/>
                      <a:pt x="924" y="891"/>
                    </a:cubicBezTo>
                    <a:cubicBezTo>
                      <a:pt x="908" y="860"/>
                      <a:pt x="892" y="828"/>
                      <a:pt x="876" y="796"/>
                    </a:cubicBezTo>
                    <a:cubicBezTo>
                      <a:pt x="621" y="509"/>
                      <a:pt x="351" y="239"/>
                      <a:pt x="4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0" name="Google Shape;750;p1"/>
              <p:cNvSpPr/>
              <p:nvPr/>
            </p:nvSpPr>
            <p:spPr>
              <a:xfrm>
                <a:off x="5510375" y="4482450"/>
                <a:ext cx="60100" cy="48975"/>
              </a:xfrm>
              <a:custGeom>
                <a:rect b="b" l="l" r="r" t="t"/>
                <a:pathLst>
                  <a:path extrusionOk="0" h="1959" w="2404">
                    <a:moveTo>
                      <a:pt x="2356" y="1"/>
                    </a:moveTo>
                    <a:lnTo>
                      <a:pt x="16" y="1927"/>
                    </a:lnTo>
                    <a:cubicBezTo>
                      <a:pt x="0" y="1927"/>
                      <a:pt x="0" y="1943"/>
                      <a:pt x="16" y="1958"/>
                    </a:cubicBezTo>
                    <a:lnTo>
                      <a:pt x="48" y="1958"/>
                    </a:lnTo>
                    <a:lnTo>
                      <a:pt x="2404" y="48"/>
                    </a:lnTo>
                    <a:cubicBezTo>
                      <a:pt x="2404" y="32"/>
                      <a:pt x="2404" y="17"/>
                      <a:pt x="240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1" name="Google Shape;751;p1"/>
              <p:cNvSpPr/>
              <p:nvPr/>
            </p:nvSpPr>
            <p:spPr>
              <a:xfrm>
                <a:off x="5524300" y="4485725"/>
                <a:ext cx="51750" cy="58025"/>
              </a:xfrm>
              <a:custGeom>
                <a:rect b="b" l="l" r="r" t="t"/>
                <a:pathLst>
                  <a:path extrusionOk="0" h="2321" w="2070">
                    <a:moveTo>
                      <a:pt x="2044" y="1"/>
                    </a:moveTo>
                    <a:cubicBezTo>
                      <a:pt x="2038" y="1"/>
                      <a:pt x="2030" y="5"/>
                      <a:pt x="2022" y="13"/>
                    </a:cubicBezTo>
                    <a:lnTo>
                      <a:pt x="16" y="2273"/>
                    </a:lnTo>
                    <a:cubicBezTo>
                      <a:pt x="0" y="2289"/>
                      <a:pt x="0" y="2305"/>
                      <a:pt x="16" y="2321"/>
                    </a:cubicBezTo>
                    <a:lnTo>
                      <a:pt x="32" y="2321"/>
                    </a:lnTo>
                    <a:cubicBezTo>
                      <a:pt x="48" y="2321"/>
                      <a:pt x="48" y="2321"/>
                      <a:pt x="64" y="2305"/>
                    </a:cubicBezTo>
                    <a:lnTo>
                      <a:pt x="2054" y="45"/>
                    </a:lnTo>
                    <a:cubicBezTo>
                      <a:pt x="2070" y="45"/>
                      <a:pt x="2070" y="29"/>
                      <a:pt x="2054" y="13"/>
                    </a:cubicBezTo>
                    <a:cubicBezTo>
                      <a:pt x="2054" y="5"/>
                      <a:pt x="2050" y="1"/>
                      <a:pt x="204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2" name="Google Shape;752;p1"/>
              <p:cNvSpPr/>
              <p:nvPr/>
            </p:nvSpPr>
            <p:spPr>
              <a:xfrm>
                <a:off x="5546575" y="4488925"/>
                <a:ext cx="34650" cy="69150"/>
              </a:xfrm>
              <a:custGeom>
                <a:rect b="b" l="l" r="r" t="t"/>
                <a:pathLst>
                  <a:path extrusionOk="0" h="2766" w="1386">
                    <a:moveTo>
                      <a:pt x="1362" y="0"/>
                    </a:moveTo>
                    <a:cubicBezTo>
                      <a:pt x="1354" y="0"/>
                      <a:pt x="1346" y="4"/>
                      <a:pt x="1338" y="12"/>
                    </a:cubicBezTo>
                    <a:lnTo>
                      <a:pt x="17" y="2734"/>
                    </a:lnTo>
                    <a:cubicBezTo>
                      <a:pt x="1" y="2750"/>
                      <a:pt x="1" y="2766"/>
                      <a:pt x="17" y="2766"/>
                    </a:cubicBezTo>
                    <a:lnTo>
                      <a:pt x="33" y="2766"/>
                    </a:lnTo>
                    <a:cubicBezTo>
                      <a:pt x="33" y="2766"/>
                      <a:pt x="48" y="2766"/>
                      <a:pt x="48" y="2750"/>
                    </a:cubicBezTo>
                    <a:lnTo>
                      <a:pt x="1386" y="44"/>
                    </a:lnTo>
                    <a:cubicBezTo>
                      <a:pt x="1386" y="28"/>
                      <a:pt x="1386" y="12"/>
                      <a:pt x="1386" y="12"/>
                    </a:cubicBezTo>
                    <a:cubicBezTo>
                      <a:pt x="1378" y="4"/>
                      <a:pt x="1370" y="0"/>
                      <a:pt x="136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3" name="Google Shape;753;p1"/>
              <p:cNvSpPr/>
              <p:nvPr/>
            </p:nvSpPr>
            <p:spPr>
              <a:xfrm>
                <a:off x="5658800" y="4372625"/>
                <a:ext cx="42600" cy="37825"/>
              </a:xfrm>
              <a:custGeom>
                <a:rect b="b" l="l" r="r" t="t"/>
                <a:pathLst>
                  <a:path extrusionOk="0" h="1513" w="1704">
                    <a:moveTo>
                      <a:pt x="1672" y="0"/>
                    </a:moveTo>
                    <a:lnTo>
                      <a:pt x="16" y="1481"/>
                    </a:lnTo>
                    <a:cubicBezTo>
                      <a:pt x="0" y="1481"/>
                      <a:pt x="0" y="1497"/>
                      <a:pt x="16" y="1513"/>
                    </a:cubicBezTo>
                    <a:lnTo>
                      <a:pt x="32" y="1513"/>
                    </a:lnTo>
                    <a:lnTo>
                      <a:pt x="48" y="1497"/>
                    </a:lnTo>
                    <a:lnTo>
                      <a:pt x="1704" y="32"/>
                    </a:lnTo>
                    <a:cubicBezTo>
                      <a:pt x="1704" y="16"/>
                      <a:pt x="1704" y="16"/>
                      <a:pt x="170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4" name="Google Shape;754;p1"/>
              <p:cNvSpPr/>
              <p:nvPr/>
            </p:nvSpPr>
            <p:spPr>
              <a:xfrm>
                <a:off x="5655625" y="4359950"/>
                <a:ext cx="38100" cy="46525"/>
              </a:xfrm>
              <a:custGeom>
                <a:rect b="b" l="l" r="r" t="t"/>
                <a:pathLst>
                  <a:path extrusionOk="0" h="1861" w="1524">
                    <a:moveTo>
                      <a:pt x="1498" y="0"/>
                    </a:moveTo>
                    <a:cubicBezTo>
                      <a:pt x="1492" y="0"/>
                      <a:pt x="1485" y="4"/>
                      <a:pt x="1480" y="14"/>
                    </a:cubicBezTo>
                    <a:lnTo>
                      <a:pt x="16" y="1829"/>
                    </a:lnTo>
                    <a:cubicBezTo>
                      <a:pt x="0" y="1844"/>
                      <a:pt x="0" y="1860"/>
                      <a:pt x="16" y="1860"/>
                    </a:cubicBezTo>
                    <a:lnTo>
                      <a:pt x="48" y="1860"/>
                    </a:lnTo>
                    <a:lnTo>
                      <a:pt x="1512" y="30"/>
                    </a:lnTo>
                    <a:cubicBezTo>
                      <a:pt x="1523" y="19"/>
                      <a:pt x="1512" y="0"/>
                      <a:pt x="149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5" name="Google Shape;755;p1"/>
              <p:cNvSpPr/>
              <p:nvPr/>
            </p:nvSpPr>
            <p:spPr>
              <a:xfrm>
                <a:off x="5652825" y="4344600"/>
                <a:ext cx="27875" cy="58750"/>
              </a:xfrm>
              <a:custGeom>
                <a:rect b="b" l="l" r="r" t="t"/>
                <a:pathLst>
                  <a:path extrusionOk="0" h="2350" w="1115">
                    <a:moveTo>
                      <a:pt x="1084" y="1"/>
                    </a:moveTo>
                    <a:cubicBezTo>
                      <a:pt x="1078" y="1"/>
                      <a:pt x="1072" y="3"/>
                      <a:pt x="1067" y="7"/>
                    </a:cubicBezTo>
                    <a:lnTo>
                      <a:pt x="1" y="2315"/>
                    </a:lnTo>
                    <a:cubicBezTo>
                      <a:pt x="1" y="2315"/>
                      <a:pt x="1" y="2331"/>
                      <a:pt x="1" y="2331"/>
                    </a:cubicBezTo>
                    <a:cubicBezTo>
                      <a:pt x="7" y="2345"/>
                      <a:pt x="17" y="2349"/>
                      <a:pt x="26" y="2349"/>
                    </a:cubicBezTo>
                    <a:cubicBezTo>
                      <a:pt x="38" y="2349"/>
                      <a:pt x="48" y="2340"/>
                      <a:pt x="48" y="2331"/>
                    </a:cubicBezTo>
                    <a:lnTo>
                      <a:pt x="1115" y="23"/>
                    </a:lnTo>
                    <a:cubicBezTo>
                      <a:pt x="1115" y="12"/>
                      <a:pt x="1099" y="1"/>
                      <a:pt x="108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6" name="Google Shape;756;p1"/>
              <p:cNvSpPr/>
              <p:nvPr/>
            </p:nvSpPr>
            <p:spPr>
              <a:xfrm>
                <a:off x="5671125" y="4491200"/>
                <a:ext cx="153650" cy="329125"/>
              </a:xfrm>
              <a:custGeom>
                <a:rect b="b" l="l" r="r" t="t"/>
                <a:pathLst>
                  <a:path extrusionOk="0" h="13165" w="6146">
                    <a:moveTo>
                      <a:pt x="5129" y="3529"/>
                    </a:moveTo>
                    <a:cubicBezTo>
                      <a:pt x="5243" y="3529"/>
                      <a:pt x="5356" y="3568"/>
                      <a:pt x="5445" y="3646"/>
                    </a:cubicBezTo>
                    <a:cubicBezTo>
                      <a:pt x="5524" y="3710"/>
                      <a:pt x="5572" y="3805"/>
                      <a:pt x="5572" y="3916"/>
                    </a:cubicBezTo>
                    <a:cubicBezTo>
                      <a:pt x="5556" y="4012"/>
                      <a:pt x="5492" y="4107"/>
                      <a:pt x="5397" y="4155"/>
                    </a:cubicBezTo>
                    <a:cubicBezTo>
                      <a:pt x="5325" y="4187"/>
                      <a:pt x="5250" y="4203"/>
                      <a:pt x="5174" y="4203"/>
                    </a:cubicBezTo>
                    <a:cubicBezTo>
                      <a:pt x="5098" y="4203"/>
                      <a:pt x="5023" y="4187"/>
                      <a:pt x="4951" y="4155"/>
                    </a:cubicBezTo>
                    <a:cubicBezTo>
                      <a:pt x="4808" y="4076"/>
                      <a:pt x="4697" y="3948"/>
                      <a:pt x="4633" y="3805"/>
                    </a:cubicBezTo>
                    <a:cubicBezTo>
                      <a:pt x="4728" y="3694"/>
                      <a:pt x="4840" y="3598"/>
                      <a:pt x="4983" y="3550"/>
                    </a:cubicBezTo>
                    <a:cubicBezTo>
                      <a:pt x="5031" y="3536"/>
                      <a:pt x="5080" y="3529"/>
                      <a:pt x="5129" y="3529"/>
                    </a:cubicBezTo>
                    <a:close/>
                    <a:moveTo>
                      <a:pt x="6018" y="1"/>
                    </a:moveTo>
                    <a:cubicBezTo>
                      <a:pt x="5970" y="1"/>
                      <a:pt x="5922" y="49"/>
                      <a:pt x="5922" y="112"/>
                    </a:cubicBezTo>
                    <a:cubicBezTo>
                      <a:pt x="5938" y="733"/>
                      <a:pt x="5620" y="988"/>
                      <a:pt x="5254" y="1274"/>
                    </a:cubicBezTo>
                    <a:cubicBezTo>
                      <a:pt x="5031" y="1417"/>
                      <a:pt x="4856" y="1608"/>
                      <a:pt x="4697" y="1831"/>
                    </a:cubicBezTo>
                    <a:cubicBezTo>
                      <a:pt x="4378" y="2309"/>
                      <a:pt x="4251" y="2882"/>
                      <a:pt x="4330" y="3439"/>
                    </a:cubicBezTo>
                    <a:cubicBezTo>
                      <a:pt x="4346" y="3550"/>
                      <a:pt x="4362" y="3678"/>
                      <a:pt x="4410" y="3789"/>
                    </a:cubicBezTo>
                    <a:cubicBezTo>
                      <a:pt x="4330" y="3901"/>
                      <a:pt x="4267" y="4044"/>
                      <a:pt x="4219" y="4187"/>
                    </a:cubicBezTo>
                    <a:cubicBezTo>
                      <a:pt x="4060" y="4760"/>
                      <a:pt x="3996" y="5349"/>
                      <a:pt x="4028" y="5954"/>
                    </a:cubicBezTo>
                    <a:cubicBezTo>
                      <a:pt x="4028" y="6606"/>
                      <a:pt x="4012" y="7243"/>
                      <a:pt x="3773" y="7816"/>
                    </a:cubicBezTo>
                    <a:cubicBezTo>
                      <a:pt x="3503" y="8373"/>
                      <a:pt x="3089" y="8851"/>
                      <a:pt x="2580" y="9201"/>
                    </a:cubicBezTo>
                    <a:cubicBezTo>
                      <a:pt x="2245" y="9440"/>
                      <a:pt x="1895" y="9663"/>
                      <a:pt x="1545" y="9854"/>
                    </a:cubicBezTo>
                    <a:cubicBezTo>
                      <a:pt x="1354" y="9965"/>
                      <a:pt x="1163" y="10092"/>
                      <a:pt x="972" y="10204"/>
                    </a:cubicBezTo>
                    <a:cubicBezTo>
                      <a:pt x="685" y="10363"/>
                      <a:pt x="415" y="10602"/>
                      <a:pt x="224" y="10872"/>
                    </a:cubicBezTo>
                    <a:cubicBezTo>
                      <a:pt x="17" y="11175"/>
                      <a:pt x="1" y="11573"/>
                      <a:pt x="176" y="11891"/>
                    </a:cubicBezTo>
                    <a:cubicBezTo>
                      <a:pt x="335" y="12114"/>
                      <a:pt x="574" y="12273"/>
                      <a:pt x="845" y="12321"/>
                    </a:cubicBezTo>
                    <a:cubicBezTo>
                      <a:pt x="1127" y="12375"/>
                      <a:pt x="1410" y="12400"/>
                      <a:pt x="1698" y="12400"/>
                    </a:cubicBezTo>
                    <a:cubicBezTo>
                      <a:pt x="1831" y="12400"/>
                      <a:pt x="1966" y="12395"/>
                      <a:pt x="2102" y="12384"/>
                    </a:cubicBezTo>
                    <a:cubicBezTo>
                      <a:pt x="2205" y="12377"/>
                      <a:pt x="2310" y="12373"/>
                      <a:pt x="2415" y="12373"/>
                    </a:cubicBezTo>
                    <a:cubicBezTo>
                      <a:pt x="2730" y="12373"/>
                      <a:pt x="3049" y="12408"/>
                      <a:pt x="3359" y="12480"/>
                    </a:cubicBezTo>
                    <a:cubicBezTo>
                      <a:pt x="3789" y="12639"/>
                      <a:pt x="4171" y="12862"/>
                      <a:pt x="4521" y="13149"/>
                    </a:cubicBezTo>
                    <a:cubicBezTo>
                      <a:pt x="4537" y="13164"/>
                      <a:pt x="4553" y="13164"/>
                      <a:pt x="4585" y="13164"/>
                    </a:cubicBezTo>
                    <a:cubicBezTo>
                      <a:pt x="4697" y="13164"/>
                      <a:pt x="4728" y="13037"/>
                      <a:pt x="4649" y="12973"/>
                    </a:cubicBezTo>
                    <a:cubicBezTo>
                      <a:pt x="4071" y="12436"/>
                      <a:pt x="3312" y="12148"/>
                      <a:pt x="2533" y="12148"/>
                    </a:cubicBezTo>
                    <a:cubicBezTo>
                      <a:pt x="2390" y="12148"/>
                      <a:pt x="2246" y="12158"/>
                      <a:pt x="2102" y="12178"/>
                    </a:cubicBezTo>
                    <a:cubicBezTo>
                      <a:pt x="1976" y="12188"/>
                      <a:pt x="1848" y="12193"/>
                      <a:pt x="1721" y="12193"/>
                    </a:cubicBezTo>
                    <a:cubicBezTo>
                      <a:pt x="1445" y="12193"/>
                      <a:pt x="1169" y="12168"/>
                      <a:pt x="908" y="12114"/>
                    </a:cubicBezTo>
                    <a:cubicBezTo>
                      <a:pt x="685" y="12082"/>
                      <a:pt x="478" y="11955"/>
                      <a:pt x="351" y="11780"/>
                    </a:cubicBezTo>
                    <a:cubicBezTo>
                      <a:pt x="224" y="11525"/>
                      <a:pt x="240" y="11223"/>
                      <a:pt x="399" y="10984"/>
                    </a:cubicBezTo>
                    <a:cubicBezTo>
                      <a:pt x="590" y="10729"/>
                      <a:pt x="813" y="10538"/>
                      <a:pt x="1083" y="10379"/>
                    </a:cubicBezTo>
                    <a:cubicBezTo>
                      <a:pt x="1274" y="10267"/>
                      <a:pt x="1465" y="10156"/>
                      <a:pt x="1656" y="10045"/>
                    </a:cubicBezTo>
                    <a:cubicBezTo>
                      <a:pt x="2007" y="9838"/>
                      <a:pt x="2373" y="9615"/>
                      <a:pt x="2707" y="9376"/>
                    </a:cubicBezTo>
                    <a:cubicBezTo>
                      <a:pt x="3248" y="9010"/>
                      <a:pt x="3678" y="8501"/>
                      <a:pt x="3964" y="7912"/>
                    </a:cubicBezTo>
                    <a:cubicBezTo>
                      <a:pt x="4235" y="7291"/>
                      <a:pt x="4235" y="6606"/>
                      <a:pt x="4235" y="5954"/>
                    </a:cubicBezTo>
                    <a:cubicBezTo>
                      <a:pt x="4203" y="5381"/>
                      <a:pt x="4267" y="4808"/>
                      <a:pt x="4410" y="4251"/>
                    </a:cubicBezTo>
                    <a:cubicBezTo>
                      <a:pt x="4442" y="4171"/>
                      <a:pt x="4474" y="4092"/>
                      <a:pt x="4521" y="4012"/>
                    </a:cubicBezTo>
                    <a:cubicBezTo>
                      <a:pt x="4601" y="4155"/>
                      <a:pt x="4712" y="4267"/>
                      <a:pt x="4856" y="4330"/>
                    </a:cubicBezTo>
                    <a:cubicBezTo>
                      <a:pt x="4955" y="4384"/>
                      <a:pt x="5062" y="4408"/>
                      <a:pt x="5167" y="4408"/>
                    </a:cubicBezTo>
                    <a:cubicBezTo>
                      <a:pt x="5281" y="4408"/>
                      <a:pt x="5393" y="4380"/>
                      <a:pt x="5492" y="4330"/>
                    </a:cubicBezTo>
                    <a:cubicBezTo>
                      <a:pt x="5843" y="4171"/>
                      <a:pt x="5890" y="3694"/>
                      <a:pt x="5572" y="3471"/>
                    </a:cubicBezTo>
                    <a:cubicBezTo>
                      <a:pt x="5437" y="3369"/>
                      <a:pt x="5278" y="3316"/>
                      <a:pt x="5117" y="3316"/>
                    </a:cubicBezTo>
                    <a:cubicBezTo>
                      <a:pt x="5051" y="3316"/>
                      <a:pt x="4984" y="3325"/>
                      <a:pt x="4919" y="3343"/>
                    </a:cubicBezTo>
                    <a:cubicBezTo>
                      <a:pt x="4776" y="3391"/>
                      <a:pt x="4665" y="3471"/>
                      <a:pt x="4553" y="3582"/>
                    </a:cubicBezTo>
                    <a:cubicBezTo>
                      <a:pt x="4553" y="3519"/>
                      <a:pt x="4537" y="3471"/>
                      <a:pt x="4521" y="3407"/>
                    </a:cubicBezTo>
                    <a:cubicBezTo>
                      <a:pt x="4458" y="2898"/>
                      <a:pt x="4569" y="2372"/>
                      <a:pt x="4856" y="1943"/>
                    </a:cubicBezTo>
                    <a:cubicBezTo>
                      <a:pt x="5015" y="1752"/>
                      <a:pt x="5190" y="1577"/>
                      <a:pt x="5381" y="1433"/>
                    </a:cubicBezTo>
                    <a:cubicBezTo>
                      <a:pt x="5747" y="1131"/>
                      <a:pt x="6145" y="828"/>
                      <a:pt x="6129" y="112"/>
                    </a:cubicBezTo>
                    <a:cubicBezTo>
                      <a:pt x="6129" y="49"/>
                      <a:pt x="6081" y="1"/>
                      <a:pt x="601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0" name="Google Shape;1000;p30"/>
          <p:cNvGrpSpPr/>
          <p:nvPr/>
        </p:nvGrpSpPr>
        <p:grpSpPr>
          <a:xfrm rot="-5400000">
            <a:off x="2461696" y="131691"/>
            <a:ext cx="4220604" cy="5803005"/>
            <a:chOff x="2371683" y="929768"/>
            <a:chExt cx="2388300" cy="3284100"/>
          </a:xfrm>
        </p:grpSpPr>
        <p:grpSp>
          <p:nvGrpSpPr>
            <p:cNvPr id="1001" name="Google Shape;1001;p30"/>
            <p:cNvGrpSpPr/>
            <p:nvPr/>
          </p:nvGrpSpPr>
          <p:grpSpPr>
            <a:xfrm>
              <a:off x="2371683" y="929768"/>
              <a:ext cx="2388300" cy="3284100"/>
              <a:chOff x="1835466" y="929768"/>
              <a:chExt cx="2388300" cy="3284100"/>
            </a:xfrm>
          </p:grpSpPr>
          <p:sp>
            <p:nvSpPr>
              <p:cNvPr id="1002" name="Google Shape;1002;p30"/>
              <p:cNvSpPr/>
              <p:nvPr/>
            </p:nvSpPr>
            <p:spPr>
              <a:xfrm>
                <a:off x="1835466" y="929768"/>
                <a:ext cx="2388300" cy="3284100"/>
              </a:xfrm>
              <a:prstGeom prst="roundRect">
                <a:avLst>
                  <a:gd fmla="val 4846" name="adj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3" name="Google Shape;1003;p30"/>
              <p:cNvSpPr/>
              <p:nvPr/>
            </p:nvSpPr>
            <p:spPr>
              <a:xfrm>
                <a:off x="2947422" y="4067543"/>
                <a:ext cx="164400" cy="97500"/>
              </a:xfrm>
              <a:prstGeom prst="roundRect">
                <a:avLst>
                  <a:gd fmla="val 50000" name="adj"/>
                </a:avLst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004" name="Google Shape;1004;p30"/>
            <p:cNvSpPr/>
            <p:nvPr/>
          </p:nvSpPr>
          <p:spPr>
            <a:xfrm>
              <a:off x="3568016" y="996800"/>
              <a:ext cx="54600" cy="546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05" name="Google Shape;1005;p30"/>
          <p:cNvSpPr txBox="1"/>
          <p:nvPr>
            <p:ph type="title"/>
          </p:nvPr>
        </p:nvSpPr>
        <p:spPr>
          <a:xfrm>
            <a:off x="393275" y="413021"/>
            <a:ext cx="2627700" cy="45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Wireframes</a:t>
            </a:r>
            <a:endParaRPr/>
          </a:p>
        </p:txBody>
      </p:sp>
      <p:pic>
        <p:nvPicPr>
          <p:cNvPr id="1006" name="Google Shape;100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4800" y="1246100"/>
            <a:ext cx="5054401" cy="3574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0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1" name="Google Shape;1011;g1e4148f761e_0_328"/>
          <p:cNvGrpSpPr/>
          <p:nvPr/>
        </p:nvGrpSpPr>
        <p:grpSpPr>
          <a:xfrm>
            <a:off x="2969227" y="186027"/>
            <a:ext cx="3470427" cy="4771430"/>
            <a:chOff x="2653055" y="1153598"/>
            <a:chExt cx="1963800" cy="2700300"/>
          </a:xfrm>
        </p:grpSpPr>
        <p:grpSp>
          <p:nvGrpSpPr>
            <p:cNvPr id="1012" name="Google Shape;1012;g1e4148f761e_0_328"/>
            <p:cNvGrpSpPr/>
            <p:nvPr/>
          </p:nvGrpSpPr>
          <p:grpSpPr>
            <a:xfrm>
              <a:off x="2653055" y="1153598"/>
              <a:ext cx="1963800" cy="2700300"/>
              <a:chOff x="2116838" y="1153598"/>
              <a:chExt cx="1963800" cy="2700300"/>
            </a:xfrm>
          </p:grpSpPr>
          <p:sp>
            <p:nvSpPr>
              <p:cNvPr id="1013" name="Google Shape;1013;g1e4148f761e_0_328"/>
              <p:cNvSpPr/>
              <p:nvPr/>
            </p:nvSpPr>
            <p:spPr>
              <a:xfrm>
                <a:off x="2116838" y="1153598"/>
                <a:ext cx="1963800" cy="2700300"/>
              </a:xfrm>
              <a:prstGeom prst="roundRect">
                <a:avLst>
                  <a:gd fmla="val 4846" name="adj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4" name="Google Shape;1014;g1e4148f761e_0_328"/>
              <p:cNvSpPr/>
              <p:nvPr/>
            </p:nvSpPr>
            <p:spPr>
              <a:xfrm>
                <a:off x="3031166" y="3733676"/>
                <a:ext cx="135300" cy="80100"/>
              </a:xfrm>
              <a:prstGeom prst="roundRect">
                <a:avLst>
                  <a:gd fmla="val 50000" name="adj"/>
                </a:avLst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015" name="Google Shape;1015;g1e4148f761e_0_328"/>
            <p:cNvSpPr/>
            <p:nvPr/>
          </p:nvSpPr>
          <p:spPr>
            <a:xfrm>
              <a:off x="3636764" y="1208716"/>
              <a:ext cx="45000" cy="450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16" name="Google Shape;1016;g1e4148f761e_0_328"/>
          <p:cNvSpPr txBox="1"/>
          <p:nvPr>
            <p:ph type="title"/>
          </p:nvPr>
        </p:nvSpPr>
        <p:spPr>
          <a:xfrm>
            <a:off x="393275" y="413021"/>
            <a:ext cx="2627700" cy="45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Wireframes</a:t>
            </a:r>
            <a:endParaRPr/>
          </a:p>
        </p:txBody>
      </p:sp>
      <p:pic>
        <p:nvPicPr>
          <p:cNvPr id="1017" name="Google Shape;1017;g1e4148f761e_0_3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41011" y="413025"/>
            <a:ext cx="3126850" cy="4196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2" name="Google Shape;1022;g1e4148f761e_0_338"/>
          <p:cNvGrpSpPr/>
          <p:nvPr/>
        </p:nvGrpSpPr>
        <p:grpSpPr>
          <a:xfrm rot="-5400000">
            <a:off x="2461696" y="131691"/>
            <a:ext cx="4220604" cy="5803005"/>
            <a:chOff x="2371683" y="929768"/>
            <a:chExt cx="2388300" cy="3284100"/>
          </a:xfrm>
        </p:grpSpPr>
        <p:grpSp>
          <p:nvGrpSpPr>
            <p:cNvPr id="1023" name="Google Shape;1023;g1e4148f761e_0_338"/>
            <p:cNvGrpSpPr/>
            <p:nvPr/>
          </p:nvGrpSpPr>
          <p:grpSpPr>
            <a:xfrm>
              <a:off x="2371683" y="929768"/>
              <a:ext cx="2388300" cy="3284100"/>
              <a:chOff x="1835466" y="929768"/>
              <a:chExt cx="2388300" cy="3284100"/>
            </a:xfrm>
          </p:grpSpPr>
          <p:sp>
            <p:nvSpPr>
              <p:cNvPr id="1024" name="Google Shape;1024;g1e4148f761e_0_338"/>
              <p:cNvSpPr/>
              <p:nvPr/>
            </p:nvSpPr>
            <p:spPr>
              <a:xfrm>
                <a:off x="1835466" y="929768"/>
                <a:ext cx="2388300" cy="3284100"/>
              </a:xfrm>
              <a:prstGeom prst="roundRect">
                <a:avLst>
                  <a:gd fmla="val 4846" name="adj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5" name="Google Shape;1025;g1e4148f761e_0_338"/>
              <p:cNvSpPr/>
              <p:nvPr/>
            </p:nvSpPr>
            <p:spPr>
              <a:xfrm>
                <a:off x="2947422" y="4067543"/>
                <a:ext cx="164400" cy="97500"/>
              </a:xfrm>
              <a:prstGeom prst="roundRect">
                <a:avLst>
                  <a:gd fmla="val 50000" name="adj"/>
                </a:avLst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026" name="Google Shape;1026;g1e4148f761e_0_338"/>
            <p:cNvSpPr/>
            <p:nvPr/>
          </p:nvSpPr>
          <p:spPr>
            <a:xfrm>
              <a:off x="3568016" y="996800"/>
              <a:ext cx="54600" cy="546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27" name="Google Shape;1027;g1e4148f761e_0_338"/>
          <p:cNvSpPr txBox="1"/>
          <p:nvPr>
            <p:ph type="title"/>
          </p:nvPr>
        </p:nvSpPr>
        <p:spPr>
          <a:xfrm>
            <a:off x="393275" y="413021"/>
            <a:ext cx="2627700" cy="45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Wireframes</a:t>
            </a:r>
            <a:endParaRPr/>
          </a:p>
        </p:txBody>
      </p:sp>
      <p:pic>
        <p:nvPicPr>
          <p:cNvPr id="1028" name="Google Shape;1028;g1e4148f761e_0_3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4800" y="1246100"/>
            <a:ext cx="5054401" cy="3574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9" name="Google Shape;1029;g1e4148f761e_0_3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44800" y="1246100"/>
            <a:ext cx="5054399" cy="3673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3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4" name="Google Shape;1034;g1e4148f761e_0_359"/>
          <p:cNvGrpSpPr/>
          <p:nvPr/>
        </p:nvGrpSpPr>
        <p:grpSpPr>
          <a:xfrm>
            <a:off x="2692812" y="186027"/>
            <a:ext cx="4025790" cy="4771430"/>
            <a:chOff x="2653055" y="1153598"/>
            <a:chExt cx="1963800" cy="2700300"/>
          </a:xfrm>
        </p:grpSpPr>
        <p:grpSp>
          <p:nvGrpSpPr>
            <p:cNvPr id="1035" name="Google Shape;1035;g1e4148f761e_0_359"/>
            <p:cNvGrpSpPr/>
            <p:nvPr/>
          </p:nvGrpSpPr>
          <p:grpSpPr>
            <a:xfrm>
              <a:off x="2653055" y="1153598"/>
              <a:ext cx="1963800" cy="2700300"/>
              <a:chOff x="2116838" y="1153598"/>
              <a:chExt cx="1963800" cy="2700300"/>
            </a:xfrm>
          </p:grpSpPr>
          <p:sp>
            <p:nvSpPr>
              <p:cNvPr id="1036" name="Google Shape;1036;g1e4148f761e_0_359"/>
              <p:cNvSpPr/>
              <p:nvPr/>
            </p:nvSpPr>
            <p:spPr>
              <a:xfrm>
                <a:off x="2116838" y="1153598"/>
                <a:ext cx="1963800" cy="2700300"/>
              </a:xfrm>
              <a:prstGeom prst="roundRect">
                <a:avLst>
                  <a:gd fmla="val 4846" name="adj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7" name="Google Shape;1037;g1e4148f761e_0_359"/>
              <p:cNvSpPr/>
              <p:nvPr/>
            </p:nvSpPr>
            <p:spPr>
              <a:xfrm>
                <a:off x="3031166" y="3733676"/>
                <a:ext cx="135300" cy="80100"/>
              </a:xfrm>
              <a:prstGeom prst="roundRect">
                <a:avLst>
                  <a:gd fmla="val 50000" name="adj"/>
                </a:avLst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038" name="Google Shape;1038;g1e4148f761e_0_359"/>
            <p:cNvSpPr/>
            <p:nvPr/>
          </p:nvSpPr>
          <p:spPr>
            <a:xfrm>
              <a:off x="3636764" y="1208716"/>
              <a:ext cx="45000" cy="450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39" name="Google Shape;1039;g1e4148f761e_0_359"/>
          <p:cNvSpPr txBox="1"/>
          <p:nvPr>
            <p:ph type="title"/>
          </p:nvPr>
        </p:nvSpPr>
        <p:spPr>
          <a:xfrm>
            <a:off x="65125" y="413021"/>
            <a:ext cx="2627700" cy="45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Wireframes</a:t>
            </a:r>
            <a:endParaRPr/>
          </a:p>
        </p:txBody>
      </p:sp>
      <p:pic>
        <p:nvPicPr>
          <p:cNvPr id="1040" name="Google Shape;1040;g1e4148f761e_0_3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41011" y="413025"/>
            <a:ext cx="3126850" cy="4196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1" name="Google Shape;1041;g1e4148f761e_0_3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29010" y="413025"/>
            <a:ext cx="3750838" cy="4196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5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6" name="Google Shape;1046;g1e4148f761e_0_348"/>
          <p:cNvGrpSpPr/>
          <p:nvPr/>
        </p:nvGrpSpPr>
        <p:grpSpPr>
          <a:xfrm rot="-5400000">
            <a:off x="2461696" y="131691"/>
            <a:ext cx="4220604" cy="5803005"/>
            <a:chOff x="2371683" y="929768"/>
            <a:chExt cx="2388300" cy="3284100"/>
          </a:xfrm>
        </p:grpSpPr>
        <p:grpSp>
          <p:nvGrpSpPr>
            <p:cNvPr id="1047" name="Google Shape;1047;g1e4148f761e_0_348"/>
            <p:cNvGrpSpPr/>
            <p:nvPr/>
          </p:nvGrpSpPr>
          <p:grpSpPr>
            <a:xfrm>
              <a:off x="2371683" y="929768"/>
              <a:ext cx="2388300" cy="3284100"/>
              <a:chOff x="1835466" y="929768"/>
              <a:chExt cx="2388300" cy="3284100"/>
            </a:xfrm>
          </p:grpSpPr>
          <p:sp>
            <p:nvSpPr>
              <p:cNvPr id="1048" name="Google Shape;1048;g1e4148f761e_0_348"/>
              <p:cNvSpPr/>
              <p:nvPr/>
            </p:nvSpPr>
            <p:spPr>
              <a:xfrm>
                <a:off x="1835466" y="929768"/>
                <a:ext cx="2388300" cy="3284100"/>
              </a:xfrm>
              <a:prstGeom prst="roundRect">
                <a:avLst>
                  <a:gd fmla="val 4846" name="adj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9" name="Google Shape;1049;g1e4148f761e_0_348"/>
              <p:cNvSpPr/>
              <p:nvPr/>
            </p:nvSpPr>
            <p:spPr>
              <a:xfrm>
                <a:off x="2947422" y="4067543"/>
                <a:ext cx="164400" cy="97500"/>
              </a:xfrm>
              <a:prstGeom prst="roundRect">
                <a:avLst>
                  <a:gd fmla="val 50000" name="adj"/>
                </a:avLst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050" name="Google Shape;1050;g1e4148f761e_0_348"/>
            <p:cNvSpPr/>
            <p:nvPr/>
          </p:nvSpPr>
          <p:spPr>
            <a:xfrm>
              <a:off x="3568016" y="996800"/>
              <a:ext cx="54600" cy="546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51" name="Google Shape;1051;g1e4148f761e_0_348"/>
          <p:cNvSpPr txBox="1"/>
          <p:nvPr>
            <p:ph type="title"/>
          </p:nvPr>
        </p:nvSpPr>
        <p:spPr>
          <a:xfrm>
            <a:off x="393275" y="413021"/>
            <a:ext cx="2627700" cy="45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Wireframes</a:t>
            </a:r>
            <a:endParaRPr/>
          </a:p>
        </p:txBody>
      </p:sp>
      <p:pic>
        <p:nvPicPr>
          <p:cNvPr id="1052" name="Google Shape;1052;g1e4148f761e_0_3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4800" y="1246100"/>
            <a:ext cx="5054401" cy="3574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3" name="Google Shape;1053;g1e4148f761e_0_3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44800" y="1246100"/>
            <a:ext cx="5054401" cy="3574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7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8" name="Google Shape;1058;g1e4148f761e_0_372"/>
          <p:cNvGrpSpPr/>
          <p:nvPr/>
        </p:nvGrpSpPr>
        <p:grpSpPr>
          <a:xfrm>
            <a:off x="2617590" y="186052"/>
            <a:ext cx="4173468" cy="4771430"/>
            <a:chOff x="2653055" y="1153598"/>
            <a:chExt cx="1963800" cy="2700300"/>
          </a:xfrm>
        </p:grpSpPr>
        <p:grpSp>
          <p:nvGrpSpPr>
            <p:cNvPr id="1059" name="Google Shape;1059;g1e4148f761e_0_372"/>
            <p:cNvGrpSpPr/>
            <p:nvPr/>
          </p:nvGrpSpPr>
          <p:grpSpPr>
            <a:xfrm>
              <a:off x="2653055" y="1153598"/>
              <a:ext cx="1963800" cy="2700300"/>
              <a:chOff x="2116838" y="1153598"/>
              <a:chExt cx="1963800" cy="2700300"/>
            </a:xfrm>
          </p:grpSpPr>
          <p:sp>
            <p:nvSpPr>
              <p:cNvPr id="1060" name="Google Shape;1060;g1e4148f761e_0_372"/>
              <p:cNvSpPr/>
              <p:nvPr/>
            </p:nvSpPr>
            <p:spPr>
              <a:xfrm>
                <a:off x="2116838" y="1153598"/>
                <a:ext cx="1963800" cy="2700300"/>
              </a:xfrm>
              <a:prstGeom prst="roundRect">
                <a:avLst>
                  <a:gd fmla="val 4846" name="adj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1" name="Google Shape;1061;g1e4148f761e_0_372"/>
              <p:cNvSpPr/>
              <p:nvPr/>
            </p:nvSpPr>
            <p:spPr>
              <a:xfrm>
                <a:off x="3031166" y="3733676"/>
                <a:ext cx="135300" cy="80100"/>
              </a:xfrm>
              <a:prstGeom prst="roundRect">
                <a:avLst>
                  <a:gd fmla="val 50000" name="adj"/>
                </a:avLst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062" name="Google Shape;1062;g1e4148f761e_0_372"/>
            <p:cNvSpPr/>
            <p:nvPr/>
          </p:nvSpPr>
          <p:spPr>
            <a:xfrm>
              <a:off x="3636764" y="1208716"/>
              <a:ext cx="45000" cy="450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63" name="Google Shape;1063;g1e4148f761e_0_372"/>
          <p:cNvSpPr txBox="1"/>
          <p:nvPr>
            <p:ph type="title"/>
          </p:nvPr>
        </p:nvSpPr>
        <p:spPr>
          <a:xfrm>
            <a:off x="0" y="1065021"/>
            <a:ext cx="2627700" cy="45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Wireframes</a:t>
            </a:r>
            <a:endParaRPr/>
          </a:p>
        </p:txBody>
      </p:sp>
      <p:pic>
        <p:nvPicPr>
          <p:cNvPr id="1064" name="Google Shape;1064;g1e4148f761e_0_3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41011" y="413025"/>
            <a:ext cx="3126850" cy="4196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5" name="Google Shape;1065;g1e4148f761e_0_3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89273" y="413038"/>
            <a:ext cx="3773008" cy="4196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9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0" name="Google Shape;1070;g1e4148f761e_0_405"/>
          <p:cNvGrpSpPr/>
          <p:nvPr/>
        </p:nvGrpSpPr>
        <p:grpSpPr>
          <a:xfrm rot="-5400000">
            <a:off x="2461696" y="131691"/>
            <a:ext cx="4220604" cy="5803005"/>
            <a:chOff x="2371683" y="929768"/>
            <a:chExt cx="2388300" cy="3284100"/>
          </a:xfrm>
        </p:grpSpPr>
        <p:grpSp>
          <p:nvGrpSpPr>
            <p:cNvPr id="1071" name="Google Shape;1071;g1e4148f761e_0_405"/>
            <p:cNvGrpSpPr/>
            <p:nvPr/>
          </p:nvGrpSpPr>
          <p:grpSpPr>
            <a:xfrm>
              <a:off x="2371683" y="929768"/>
              <a:ext cx="2388300" cy="3284100"/>
              <a:chOff x="1835466" y="929768"/>
              <a:chExt cx="2388300" cy="3284100"/>
            </a:xfrm>
          </p:grpSpPr>
          <p:sp>
            <p:nvSpPr>
              <p:cNvPr id="1072" name="Google Shape;1072;g1e4148f761e_0_405"/>
              <p:cNvSpPr/>
              <p:nvPr/>
            </p:nvSpPr>
            <p:spPr>
              <a:xfrm>
                <a:off x="1835466" y="929768"/>
                <a:ext cx="2388300" cy="3284100"/>
              </a:xfrm>
              <a:prstGeom prst="roundRect">
                <a:avLst>
                  <a:gd fmla="val 4846" name="adj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3" name="Google Shape;1073;g1e4148f761e_0_405"/>
              <p:cNvSpPr/>
              <p:nvPr/>
            </p:nvSpPr>
            <p:spPr>
              <a:xfrm>
                <a:off x="2947422" y="4067543"/>
                <a:ext cx="164400" cy="97500"/>
              </a:xfrm>
              <a:prstGeom prst="roundRect">
                <a:avLst>
                  <a:gd fmla="val 50000" name="adj"/>
                </a:avLst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074" name="Google Shape;1074;g1e4148f761e_0_405"/>
            <p:cNvSpPr/>
            <p:nvPr/>
          </p:nvSpPr>
          <p:spPr>
            <a:xfrm>
              <a:off x="3568016" y="996800"/>
              <a:ext cx="54600" cy="546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75" name="Google Shape;1075;g1e4148f761e_0_405"/>
          <p:cNvSpPr txBox="1"/>
          <p:nvPr>
            <p:ph type="title"/>
          </p:nvPr>
        </p:nvSpPr>
        <p:spPr>
          <a:xfrm>
            <a:off x="393275" y="413021"/>
            <a:ext cx="2627700" cy="45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Wireframes</a:t>
            </a:r>
            <a:endParaRPr/>
          </a:p>
        </p:txBody>
      </p:sp>
      <p:pic>
        <p:nvPicPr>
          <p:cNvPr id="1076" name="Google Shape;1076;g1e4148f761e_0_4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4800" y="1246100"/>
            <a:ext cx="5054401" cy="3574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7" name="Google Shape;1077;g1e4148f761e_0_4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44800" y="1246100"/>
            <a:ext cx="5054399" cy="3574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2" name="Google Shape;1082;g1e4148f761e_0_383"/>
          <p:cNvGrpSpPr/>
          <p:nvPr/>
        </p:nvGrpSpPr>
        <p:grpSpPr>
          <a:xfrm>
            <a:off x="2627607" y="125637"/>
            <a:ext cx="4134781" cy="5537123"/>
            <a:chOff x="2653056" y="1480389"/>
            <a:chExt cx="1963800" cy="2768700"/>
          </a:xfrm>
        </p:grpSpPr>
        <p:grpSp>
          <p:nvGrpSpPr>
            <p:cNvPr id="1083" name="Google Shape;1083;g1e4148f761e_0_383"/>
            <p:cNvGrpSpPr/>
            <p:nvPr/>
          </p:nvGrpSpPr>
          <p:grpSpPr>
            <a:xfrm>
              <a:off x="2653056" y="1480389"/>
              <a:ext cx="1963800" cy="2768700"/>
              <a:chOff x="2116839" y="1480389"/>
              <a:chExt cx="1963800" cy="2768700"/>
            </a:xfrm>
          </p:grpSpPr>
          <p:sp>
            <p:nvSpPr>
              <p:cNvPr id="1084" name="Google Shape;1084;g1e4148f761e_0_383"/>
              <p:cNvSpPr/>
              <p:nvPr/>
            </p:nvSpPr>
            <p:spPr>
              <a:xfrm>
                <a:off x="2116839" y="1480389"/>
                <a:ext cx="1963800" cy="2768700"/>
              </a:xfrm>
              <a:prstGeom prst="roundRect">
                <a:avLst>
                  <a:gd fmla="val 4846" name="adj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5" name="Google Shape;1085;g1e4148f761e_0_383"/>
              <p:cNvSpPr/>
              <p:nvPr/>
            </p:nvSpPr>
            <p:spPr>
              <a:xfrm>
                <a:off x="3031166" y="4060461"/>
                <a:ext cx="135300" cy="80100"/>
              </a:xfrm>
              <a:prstGeom prst="roundRect">
                <a:avLst>
                  <a:gd fmla="val 50000" name="adj"/>
                </a:avLst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086" name="Google Shape;1086;g1e4148f761e_0_383"/>
            <p:cNvSpPr/>
            <p:nvPr/>
          </p:nvSpPr>
          <p:spPr>
            <a:xfrm>
              <a:off x="3636764" y="1535501"/>
              <a:ext cx="45000" cy="450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87" name="Google Shape;1087;g1e4148f761e_0_383"/>
          <p:cNvSpPr txBox="1"/>
          <p:nvPr>
            <p:ph type="title"/>
          </p:nvPr>
        </p:nvSpPr>
        <p:spPr>
          <a:xfrm>
            <a:off x="0" y="1065021"/>
            <a:ext cx="2627700" cy="45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Wireframes</a:t>
            </a:r>
            <a:endParaRPr/>
          </a:p>
        </p:txBody>
      </p:sp>
      <p:pic>
        <p:nvPicPr>
          <p:cNvPr id="1088" name="Google Shape;1088;g1e4148f761e_0_3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41011" y="413025"/>
            <a:ext cx="3126850" cy="4196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9" name="Google Shape;1089;g1e4148f761e_0_383"/>
          <p:cNvPicPr preferRelativeResize="0"/>
          <p:nvPr/>
        </p:nvPicPr>
        <p:blipFill rotWithShape="1">
          <a:blip r:embed="rId4">
            <a:alphaModFix/>
          </a:blip>
          <a:srcRect b="0" l="0" r="0" t="999"/>
          <a:stretch/>
        </p:blipFill>
        <p:spPr>
          <a:xfrm>
            <a:off x="3054863" y="413025"/>
            <a:ext cx="3299124" cy="5610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4" name="Google Shape;1094;g1e4148f761e_0_416"/>
          <p:cNvGrpSpPr/>
          <p:nvPr/>
        </p:nvGrpSpPr>
        <p:grpSpPr>
          <a:xfrm rot="-5400000">
            <a:off x="2461696" y="131691"/>
            <a:ext cx="4220604" cy="5803005"/>
            <a:chOff x="2371683" y="929768"/>
            <a:chExt cx="2388300" cy="3284100"/>
          </a:xfrm>
        </p:grpSpPr>
        <p:grpSp>
          <p:nvGrpSpPr>
            <p:cNvPr id="1095" name="Google Shape;1095;g1e4148f761e_0_416"/>
            <p:cNvGrpSpPr/>
            <p:nvPr/>
          </p:nvGrpSpPr>
          <p:grpSpPr>
            <a:xfrm>
              <a:off x="2371683" y="929768"/>
              <a:ext cx="2388300" cy="3284100"/>
              <a:chOff x="1835466" y="929768"/>
              <a:chExt cx="2388300" cy="3284100"/>
            </a:xfrm>
          </p:grpSpPr>
          <p:sp>
            <p:nvSpPr>
              <p:cNvPr id="1096" name="Google Shape;1096;g1e4148f761e_0_416"/>
              <p:cNvSpPr/>
              <p:nvPr/>
            </p:nvSpPr>
            <p:spPr>
              <a:xfrm>
                <a:off x="1835466" y="929768"/>
                <a:ext cx="2388300" cy="3284100"/>
              </a:xfrm>
              <a:prstGeom prst="roundRect">
                <a:avLst>
                  <a:gd fmla="val 4846" name="adj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7" name="Google Shape;1097;g1e4148f761e_0_416"/>
              <p:cNvSpPr/>
              <p:nvPr/>
            </p:nvSpPr>
            <p:spPr>
              <a:xfrm>
                <a:off x="2947422" y="4067543"/>
                <a:ext cx="164400" cy="97500"/>
              </a:xfrm>
              <a:prstGeom prst="roundRect">
                <a:avLst>
                  <a:gd fmla="val 50000" name="adj"/>
                </a:avLst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098" name="Google Shape;1098;g1e4148f761e_0_416"/>
            <p:cNvSpPr/>
            <p:nvPr/>
          </p:nvSpPr>
          <p:spPr>
            <a:xfrm>
              <a:off x="3568016" y="996800"/>
              <a:ext cx="54600" cy="546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99" name="Google Shape;1099;g1e4148f761e_0_416"/>
          <p:cNvSpPr txBox="1"/>
          <p:nvPr>
            <p:ph type="title"/>
          </p:nvPr>
        </p:nvSpPr>
        <p:spPr>
          <a:xfrm>
            <a:off x="393275" y="413021"/>
            <a:ext cx="2627700" cy="45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Wireframes</a:t>
            </a:r>
            <a:endParaRPr/>
          </a:p>
        </p:txBody>
      </p:sp>
      <p:pic>
        <p:nvPicPr>
          <p:cNvPr id="1100" name="Google Shape;1100;g1e4148f761e_0_4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4800" y="1246100"/>
            <a:ext cx="5054401" cy="3574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1" name="Google Shape;1101;g1e4148f761e_0_4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44800" y="1246100"/>
            <a:ext cx="5054400" cy="3574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5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6" name="Google Shape;1106;g1e4148f761e_0_394"/>
          <p:cNvGrpSpPr/>
          <p:nvPr/>
        </p:nvGrpSpPr>
        <p:grpSpPr>
          <a:xfrm>
            <a:off x="2617590" y="186052"/>
            <a:ext cx="4173468" cy="4771430"/>
            <a:chOff x="2653055" y="1153598"/>
            <a:chExt cx="1963800" cy="2700300"/>
          </a:xfrm>
        </p:grpSpPr>
        <p:grpSp>
          <p:nvGrpSpPr>
            <p:cNvPr id="1107" name="Google Shape;1107;g1e4148f761e_0_394"/>
            <p:cNvGrpSpPr/>
            <p:nvPr/>
          </p:nvGrpSpPr>
          <p:grpSpPr>
            <a:xfrm>
              <a:off x="2653055" y="1153598"/>
              <a:ext cx="1963800" cy="2700300"/>
              <a:chOff x="2116838" y="1153598"/>
              <a:chExt cx="1963800" cy="2700300"/>
            </a:xfrm>
          </p:grpSpPr>
          <p:sp>
            <p:nvSpPr>
              <p:cNvPr id="1108" name="Google Shape;1108;g1e4148f761e_0_394"/>
              <p:cNvSpPr/>
              <p:nvPr/>
            </p:nvSpPr>
            <p:spPr>
              <a:xfrm>
                <a:off x="2116838" y="1153598"/>
                <a:ext cx="1963800" cy="2700300"/>
              </a:xfrm>
              <a:prstGeom prst="roundRect">
                <a:avLst>
                  <a:gd fmla="val 4846" name="adj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9" name="Google Shape;1109;g1e4148f761e_0_394"/>
              <p:cNvSpPr/>
              <p:nvPr/>
            </p:nvSpPr>
            <p:spPr>
              <a:xfrm>
                <a:off x="3031166" y="3733676"/>
                <a:ext cx="135300" cy="80100"/>
              </a:xfrm>
              <a:prstGeom prst="roundRect">
                <a:avLst>
                  <a:gd fmla="val 50000" name="adj"/>
                </a:avLst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110" name="Google Shape;1110;g1e4148f761e_0_394"/>
            <p:cNvSpPr/>
            <p:nvPr/>
          </p:nvSpPr>
          <p:spPr>
            <a:xfrm>
              <a:off x="3636764" y="1208716"/>
              <a:ext cx="45000" cy="450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11" name="Google Shape;1111;g1e4148f761e_0_394"/>
          <p:cNvSpPr txBox="1"/>
          <p:nvPr>
            <p:ph type="title"/>
          </p:nvPr>
        </p:nvSpPr>
        <p:spPr>
          <a:xfrm>
            <a:off x="0" y="1065021"/>
            <a:ext cx="2627700" cy="45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Wireframes</a:t>
            </a:r>
            <a:endParaRPr/>
          </a:p>
        </p:txBody>
      </p:sp>
      <p:pic>
        <p:nvPicPr>
          <p:cNvPr id="1112" name="Google Shape;1112;g1e4148f761e_0_3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41011" y="413025"/>
            <a:ext cx="3126850" cy="4196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3" name="Google Shape;1113;g1e4148f761e_0_3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26106" y="413025"/>
            <a:ext cx="3756621" cy="4196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5"/>
          <p:cNvSpPr txBox="1"/>
          <p:nvPr>
            <p:ph type="title"/>
          </p:nvPr>
        </p:nvSpPr>
        <p:spPr>
          <a:xfrm>
            <a:off x="3902200" y="1354700"/>
            <a:ext cx="4526700" cy="166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Sobre</a:t>
            </a:r>
            <a:r>
              <a:rPr lang="en">
                <a:solidFill>
                  <a:schemeClr val="lt2"/>
                </a:solidFill>
              </a:rPr>
              <a:t> </a:t>
            </a:r>
            <a:r>
              <a:rPr lang="en">
                <a:solidFill>
                  <a:schemeClr val="lt2"/>
                </a:solidFill>
              </a:rPr>
              <a:t>Nós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762" name="Google Shape;762;p5"/>
          <p:cNvSpPr txBox="1"/>
          <p:nvPr>
            <p:ph idx="2" type="title"/>
          </p:nvPr>
        </p:nvSpPr>
        <p:spPr>
          <a:xfrm>
            <a:off x="715050" y="538275"/>
            <a:ext cx="2155800" cy="166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800"/>
              <a:buNone/>
            </a:pPr>
            <a:r>
              <a:rPr lang="en"/>
              <a:t>01.</a:t>
            </a:r>
            <a:endParaRPr/>
          </a:p>
        </p:txBody>
      </p:sp>
      <p:grpSp>
        <p:nvGrpSpPr>
          <p:cNvPr id="763" name="Google Shape;763;p5"/>
          <p:cNvGrpSpPr/>
          <p:nvPr/>
        </p:nvGrpSpPr>
        <p:grpSpPr>
          <a:xfrm flipH="1">
            <a:off x="715038" y="2645554"/>
            <a:ext cx="3287990" cy="1876635"/>
            <a:chOff x="996413" y="2676629"/>
            <a:chExt cx="3287990" cy="1876635"/>
          </a:xfrm>
        </p:grpSpPr>
        <p:sp>
          <p:nvSpPr>
            <p:cNvPr id="764" name="Google Shape;764;p5"/>
            <p:cNvSpPr/>
            <p:nvPr/>
          </p:nvSpPr>
          <p:spPr>
            <a:xfrm flipH="1">
              <a:off x="1392402" y="2676629"/>
              <a:ext cx="2681180" cy="1741627"/>
            </a:xfrm>
            <a:custGeom>
              <a:rect b="b" l="l" r="r" t="t"/>
              <a:pathLst>
                <a:path extrusionOk="0" h="36282" w="55855">
                  <a:moveTo>
                    <a:pt x="19652" y="1"/>
                  </a:moveTo>
                  <a:cubicBezTo>
                    <a:pt x="17688" y="1"/>
                    <a:pt x="15694" y="544"/>
                    <a:pt x="14135" y="1794"/>
                  </a:cubicBezTo>
                  <a:cubicBezTo>
                    <a:pt x="13148" y="2590"/>
                    <a:pt x="12384" y="3641"/>
                    <a:pt x="11525" y="4564"/>
                  </a:cubicBezTo>
                  <a:cubicBezTo>
                    <a:pt x="10283" y="5917"/>
                    <a:pt x="8851" y="7063"/>
                    <a:pt x="7259" y="7970"/>
                  </a:cubicBezTo>
                  <a:cubicBezTo>
                    <a:pt x="5715" y="8846"/>
                    <a:pt x="3996" y="9514"/>
                    <a:pt x="2706" y="10788"/>
                  </a:cubicBezTo>
                  <a:cubicBezTo>
                    <a:pt x="144" y="13319"/>
                    <a:pt x="0" y="17600"/>
                    <a:pt x="924" y="21182"/>
                  </a:cubicBezTo>
                  <a:cubicBezTo>
                    <a:pt x="2308" y="26594"/>
                    <a:pt x="5954" y="31560"/>
                    <a:pt x="10968" y="33486"/>
                  </a:cubicBezTo>
                  <a:cubicBezTo>
                    <a:pt x="13704" y="34537"/>
                    <a:pt x="16653" y="34657"/>
                    <a:pt x="19588" y="34657"/>
                  </a:cubicBezTo>
                  <a:cubicBezTo>
                    <a:pt x="20255" y="34657"/>
                    <a:pt x="20921" y="34651"/>
                    <a:pt x="21584" y="34648"/>
                  </a:cubicBezTo>
                  <a:cubicBezTo>
                    <a:pt x="21708" y="34648"/>
                    <a:pt x="21832" y="34647"/>
                    <a:pt x="21956" y="34647"/>
                  </a:cubicBezTo>
                  <a:cubicBezTo>
                    <a:pt x="29266" y="34647"/>
                    <a:pt x="36590" y="35110"/>
                    <a:pt x="43853" y="36064"/>
                  </a:cubicBezTo>
                  <a:cubicBezTo>
                    <a:pt x="44885" y="36198"/>
                    <a:pt x="45863" y="36281"/>
                    <a:pt x="46785" y="36281"/>
                  </a:cubicBezTo>
                  <a:cubicBezTo>
                    <a:pt x="50159" y="36281"/>
                    <a:pt x="52780" y="35165"/>
                    <a:pt x="54518" y="31289"/>
                  </a:cubicBezTo>
                  <a:cubicBezTo>
                    <a:pt x="55250" y="29698"/>
                    <a:pt x="55855" y="27931"/>
                    <a:pt x="55536" y="26196"/>
                  </a:cubicBezTo>
                  <a:cubicBezTo>
                    <a:pt x="55266" y="24652"/>
                    <a:pt x="54279" y="23378"/>
                    <a:pt x="53626" y="21962"/>
                  </a:cubicBezTo>
                  <a:cubicBezTo>
                    <a:pt x="52321" y="19176"/>
                    <a:pt x="52241" y="15961"/>
                    <a:pt x="51302" y="13016"/>
                  </a:cubicBezTo>
                  <a:cubicBezTo>
                    <a:pt x="49404" y="7183"/>
                    <a:pt x="43720" y="2984"/>
                    <a:pt x="37864" y="2984"/>
                  </a:cubicBezTo>
                  <a:cubicBezTo>
                    <a:pt x="37632" y="2984"/>
                    <a:pt x="37400" y="2991"/>
                    <a:pt x="37168" y="3004"/>
                  </a:cubicBezTo>
                  <a:cubicBezTo>
                    <a:pt x="35663" y="3097"/>
                    <a:pt x="34159" y="3447"/>
                    <a:pt x="32654" y="3447"/>
                  </a:cubicBezTo>
                  <a:cubicBezTo>
                    <a:pt x="32360" y="3447"/>
                    <a:pt x="32066" y="3433"/>
                    <a:pt x="31772" y="3402"/>
                  </a:cubicBezTo>
                  <a:cubicBezTo>
                    <a:pt x="29862" y="3227"/>
                    <a:pt x="28095" y="2352"/>
                    <a:pt x="26312" y="1603"/>
                  </a:cubicBezTo>
                  <a:cubicBezTo>
                    <a:pt x="24338" y="776"/>
                    <a:pt x="22269" y="107"/>
                    <a:pt x="20136" y="12"/>
                  </a:cubicBezTo>
                  <a:cubicBezTo>
                    <a:pt x="19975" y="4"/>
                    <a:pt x="19814" y="1"/>
                    <a:pt x="196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5" name="Google Shape;765;p5"/>
            <p:cNvSpPr/>
            <p:nvPr/>
          </p:nvSpPr>
          <p:spPr>
            <a:xfrm flipH="1">
              <a:off x="1374840" y="4206734"/>
              <a:ext cx="2827107" cy="346530"/>
            </a:xfrm>
            <a:custGeom>
              <a:rect b="b" l="l" r="r" t="t"/>
              <a:pathLst>
                <a:path extrusionOk="0" h="7219" w="58895">
                  <a:moveTo>
                    <a:pt x="34340" y="0"/>
                  </a:moveTo>
                  <a:cubicBezTo>
                    <a:pt x="32723" y="0"/>
                    <a:pt x="31062" y="17"/>
                    <a:pt x="29368" y="52"/>
                  </a:cubicBezTo>
                  <a:cubicBezTo>
                    <a:pt x="13132" y="386"/>
                    <a:pt x="0" y="2249"/>
                    <a:pt x="32" y="4206"/>
                  </a:cubicBezTo>
                  <a:cubicBezTo>
                    <a:pt x="75" y="5974"/>
                    <a:pt x="10667" y="7219"/>
                    <a:pt x="24544" y="7219"/>
                  </a:cubicBezTo>
                  <a:cubicBezTo>
                    <a:pt x="26159" y="7219"/>
                    <a:pt x="27819" y="7202"/>
                    <a:pt x="29511" y="7167"/>
                  </a:cubicBezTo>
                  <a:cubicBezTo>
                    <a:pt x="45763" y="6833"/>
                    <a:pt x="58895" y="4986"/>
                    <a:pt x="58847" y="3013"/>
                  </a:cubicBezTo>
                  <a:cubicBezTo>
                    <a:pt x="58819" y="1245"/>
                    <a:pt x="48228" y="0"/>
                    <a:pt x="34340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6" name="Google Shape;766;p5"/>
            <p:cNvSpPr/>
            <p:nvPr/>
          </p:nvSpPr>
          <p:spPr>
            <a:xfrm flipH="1">
              <a:off x="3660945" y="4209951"/>
              <a:ext cx="254461" cy="5424"/>
            </a:xfrm>
            <a:custGeom>
              <a:rect b="b" l="l" r="r" t="t"/>
              <a:pathLst>
                <a:path extrusionOk="0" h="113" w="5301">
                  <a:moveTo>
                    <a:pt x="64" y="1"/>
                  </a:moveTo>
                  <a:cubicBezTo>
                    <a:pt x="32" y="1"/>
                    <a:pt x="16" y="33"/>
                    <a:pt x="16" y="65"/>
                  </a:cubicBezTo>
                  <a:cubicBezTo>
                    <a:pt x="0" y="96"/>
                    <a:pt x="32" y="112"/>
                    <a:pt x="64" y="112"/>
                  </a:cubicBezTo>
                  <a:lnTo>
                    <a:pt x="5237" y="112"/>
                  </a:lnTo>
                  <a:cubicBezTo>
                    <a:pt x="5269" y="112"/>
                    <a:pt x="5301" y="96"/>
                    <a:pt x="5301" y="65"/>
                  </a:cubicBezTo>
                  <a:cubicBezTo>
                    <a:pt x="5285" y="33"/>
                    <a:pt x="5269" y="1"/>
                    <a:pt x="5237" y="1"/>
                  </a:cubicBezTo>
                  <a:close/>
                </a:path>
              </a:pathLst>
            </a:custGeom>
            <a:solidFill>
              <a:srgbClr val="805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7" name="Google Shape;767;p5"/>
            <p:cNvSpPr/>
            <p:nvPr/>
          </p:nvSpPr>
          <p:spPr>
            <a:xfrm flipH="1">
              <a:off x="3761035" y="4279510"/>
              <a:ext cx="253693" cy="5376"/>
            </a:xfrm>
            <a:custGeom>
              <a:rect b="b" l="l" r="r" t="t"/>
              <a:pathLst>
                <a:path extrusionOk="0" h="112" w="5285">
                  <a:moveTo>
                    <a:pt x="64" y="0"/>
                  </a:moveTo>
                  <a:cubicBezTo>
                    <a:pt x="32" y="0"/>
                    <a:pt x="0" y="16"/>
                    <a:pt x="0" y="48"/>
                  </a:cubicBezTo>
                  <a:cubicBezTo>
                    <a:pt x="0" y="80"/>
                    <a:pt x="32" y="112"/>
                    <a:pt x="64" y="112"/>
                  </a:cubicBezTo>
                  <a:lnTo>
                    <a:pt x="5237" y="112"/>
                  </a:lnTo>
                  <a:cubicBezTo>
                    <a:pt x="5269" y="112"/>
                    <a:pt x="5285" y="80"/>
                    <a:pt x="5285" y="48"/>
                  </a:cubicBezTo>
                  <a:cubicBezTo>
                    <a:pt x="5285" y="16"/>
                    <a:pt x="5269" y="0"/>
                    <a:pt x="5237" y="0"/>
                  </a:cubicBezTo>
                  <a:close/>
                </a:path>
              </a:pathLst>
            </a:custGeom>
            <a:solidFill>
              <a:srgbClr val="805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8" name="Google Shape;768;p5"/>
            <p:cNvSpPr/>
            <p:nvPr/>
          </p:nvSpPr>
          <p:spPr>
            <a:xfrm flipH="1">
              <a:off x="3819121" y="4318489"/>
              <a:ext cx="255229" cy="5376"/>
            </a:xfrm>
            <a:custGeom>
              <a:rect b="b" l="l" r="r" t="t"/>
              <a:pathLst>
                <a:path extrusionOk="0" h="112" w="5317">
                  <a:moveTo>
                    <a:pt x="80" y="0"/>
                  </a:moveTo>
                  <a:cubicBezTo>
                    <a:pt x="0" y="0"/>
                    <a:pt x="0" y="112"/>
                    <a:pt x="80" y="112"/>
                  </a:cubicBezTo>
                  <a:lnTo>
                    <a:pt x="5253" y="112"/>
                  </a:lnTo>
                  <a:cubicBezTo>
                    <a:pt x="5317" y="112"/>
                    <a:pt x="5317" y="0"/>
                    <a:pt x="5253" y="0"/>
                  </a:cubicBezTo>
                  <a:close/>
                </a:path>
              </a:pathLst>
            </a:custGeom>
            <a:solidFill>
              <a:srgbClr val="805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9" name="Google Shape;769;p5"/>
            <p:cNvSpPr/>
            <p:nvPr/>
          </p:nvSpPr>
          <p:spPr>
            <a:xfrm flipH="1">
              <a:off x="3710582" y="4242066"/>
              <a:ext cx="253741" cy="5376"/>
            </a:xfrm>
            <a:custGeom>
              <a:rect b="b" l="l" r="r" t="t"/>
              <a:pathLst>
                <a:path extrusionOk="0" h="112" w="5286">
                  <a:moveTo>
                    <a:pt x="64" y="0"/>
                  </a:moveTo>
                  <a:cubicBezTo>
                    <a:pt x="32" y="0"/>
                    <a:pt x="1" y="32"/>
                    <a:pt x="1" y="64"/>
                  </a:cubicBezTo>
                  <a:cubicBezTo>
                    <a:pt x="1" y="96"/>
                    <a:pt x="32" y="112"/>
                    <a:pt x="64" y="112"/>
                  </a:cubicBezTo>
                  <a:lnTo>
                    <a:pt x="5237" y="112"/>
                  </a:lnTo>
                  <a:cubicBezTo>
                    <a:pt x="5253" y="112"/>
                    <a:pt x="5285" y="96"/>
                    <a:pt x="5285" y="64"/>
                  </a:cubicBezTo>
                  <a:cubicBezTo>
                    <a:pt x="5285" y="32"/>
                    <a:pt x="5253" y="0"/>
                    <a:pt x="5237" y="0"/>
                  </a:cubicBezTo>
                  <a:close/>
                </a:path>
              </a:pathLst>
            </a:custGeom>
            <a:solidFill>
              <a:srgbClr val="805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70" name="Google Shape;770;p5"/>
            <p:cNvGrpSpPr/>
            <p:nvPr/>
          </p:nvGrpSpPr>
          <p:grpSpPr>
            <a:xfrm flipH="1">
              <a:off x="1339833" y="4191971"/>
              <a:ext cx="2928777" cy="275150"/>
              <a:chOff x="1831450" y="4457375"/>
              <a:chExt cx="1525325" cy="143300"/>
            </a:xfrm>
          </p:grpSpPr>
          <p:sp>
            <p:nvSpPr>
              <p:cNvPr id="771" name="Google Shape;771;p5"/>
              <p:cNvSpPr/>
              <p:nvPr/>
            </p:nvSpPr>
            <p:spPr>
              <a:xfrm>
                <a:off x="1896325" y="4545725"/>
                <a:ext cx="132125" cy="2800"/>
              </a:xfrm>
              <a:custGeom>
                <a:rect b="b" l="l" r="r" t="t"/>
                <a:pathLst>
                  <a:path extrusionOk="0" h="112" w="5285">
                    <a:moveTo>
                      <a:pt x="64" y="0"/>
                    </a:moveTo>
                    <a:cubicBezTo>
                      <a:pt x="32" y="0"/>
                      <a:pt x="0" y="32"/>
                      <a:pt x="0" y="64"/>
                    </a:cubicBezTo>
                    <a:cubicBezTo>
                      <a:pt x="0" y="96"/>
                      <a:pt x="32" y="112"/>
                      <a:pt x="64" y="112"/>
                    </a:cubicBezTo>
                    <a:lnTo>
                      <a:pt x="5237" y="112"/>
                    </a:lnTo>
                    <a:cubicBezTo>
                      <a:pt x="5269" y="112"/>
                      <a:pt x="5285" y="96"/>
                      <a:pt x="5285" y="64"/>
                    </a:cubicBezTo>
                    <a:cubicBezTo>
                      <a:pt x="5285" y="32"/>
                      <a:pt x="5269" y="0"/>
                      <a:pt x="523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2" name="Google Shape;772;p5"/>
              <p:cNvSpPr/>
              <p:nvPr/>
            </p:nvSpPr>
            <p:spPr>
              <a:xfrm>
                <a:off x="1831450" y="4587900"/>
                <a:ext cx="132525" cy="2825"/>
              </a:xfrm>
              <a:custGeom>
                <a:rect b="b" l="l" r="r" t="t"/>
                <a:pathLst>
                  <a:path extrusionOk="0" h="113" w="5301">
                    <a:moveTo>
                      <a:pt x="64" y="1"/>
                    </a:moveTo>
                    <a:cubicBezTo>
                      <a:pt x="0" y="17"/>
                      <a:pt x="0" y="96"/>
                      <a:pt x="64" y="112"/>
                    </a:cubicBezTo>
                    <a:lnTo>
                      <a:pt x="5237" y="112"/>
                    </a:lnTo>
                    <a:cubicBezTo>
                      <a:pt x="5301" y="96"/>
                      <a:pt x="5301" y="17"/>
                      <a:pt x="523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3" name="Google Shape;773;p5"/>
              <p:cNvSpPr/>
              <p:nvPr/>
            </p:nvSpPr>
            <p:spPr>
              <a:xfrm>
                <a:off x="1867675" y="4566775"/>
                <a:ext cx="133325" cy="2850"/>
              </a:xfrm>
              <a:custGeom>
                <a:rect b="b" l="l" r="r" t="t"/>
                <a:pathLst>
                  <a:path extrusionOk="0" h="114" w="5333">
                    <a:moveTo>
                      <a:pt x="65" y="1"/>
                    </a:moveTo>
                    <a:cubicBezTo>
                      <a:pt x="0" y="1"/>
                      <a:pt x="5" y="99"/>
                      <a:pt x="80" y="113"/>
                    </a:cubicBezTo>
                    <a:lnTo>
                      <a:pt x="5253" y="113"/>
                    </a:lnTo>
                    <a:cubicBezTo>
                      <a:pt x="5332" y="113"/>
                      <a:pt x="5332" y="2"/>
                      <a:pt x="5253" y="2"/>
                    </a:cubicBezTo>
                    <a:lnTo>
                      <a:pt x="80" y="2"/>
                    </a:lnTo>
                    <a:cubicBezTo>
                      <a:pt x="74" y="1"/>
                      <a:pt x="69" y="1"/>
                      <a:pt x="6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4" name="Google Shape;774;p5"/>
              <p:cNvSpPr/>
              <p:nvPr/>
            </p:nvSpPr>
            <p:spPr>
              <a:xfrm>
                <a:off x="1919000" y="4457375"/>
                <a:ext cx="1323550" cy="143300"/>
              </a:xfrm>
              <a:custGeom>
                <a:rect b="b" l="l" r="r" t="t"/>
                <a:pathLst>
                  <a:path extrusionOk="0" h="5732" w="52942">
                    <a:moveTo>
                      <a:pt x="10522" y="1"/>
                    </a:moveTo>
                    <a:lnTo>
                      <a:pt x="5603" y="2691"/>
                    </a:lnTo>
                    <a:lnTo>
                      <a:pt x="3932" y="3598"/>
                    </a:lnTo>
                    <a:lnTo>
                      <a:pt x="2404" y="4426"/>
                    </a:lnTo>
                    <a:lnTo>
                      <a:pt x="828" y="5285"/>
                    </a:lnTo>
                    <a:lnTo>
                      <a:pt x="0" y="5731"/>
                    </a:lnTo>
                    <a:lnTo>
                      <a:pt x="44394" y="5731"/>
                    </a:lnTo>
                    <a:lnTo>
                      <a:pt x="45079" y="5285"/>
                    </a:lnTo>
                    <a:lnTo>
                      <a:pt x="47609" y="3598"/>
                    </a:lnTo>
                    <a:lnTo>
                      <a:pt x="50204" y="1863"/>
                    </a:lnTo>
                    <a:lnTo>
                      <a:pt x="51366" y="1099"/>
                    </a:lnTo>
                    <a:lnTo>
                      <a:pt x="52385" y="431"/>
                    </a:lnTo>
                    <a:lnTo>
                      <a:pt x="52942" y="49"/>
                    </a:lnTo>
                    <a:lnTo>
                      <a:pt x="41752" y="49"/>
                    </a:lnTo>
                    <a:lnTo>
                      <a:pt x="37963" y="33"/>
                    </a:lnTo>
                    <a:lnTo>
                      <a:pt x="29368" y="33"/>
                    </a:lnTo>
                    <a:lnTo>
                      <a:pt x="24290" y="17"/>
                    </a:lnTo>
                    <a:lnTo>
                      <a:pt x="15536" y="17"/>
                    </a:lnTo>
                    <a:lnTo>
                      <a:pt x="1174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5" name="Google Shape;775;p5"/>
              <p:cNvSpPr/>
              <p:nvPr/>
            </p:nvSpPr>
            <p:spPr>
              <a:xfrm>
                <a:off x="3224625" y="4466525"/>
                <a:ext cx="132150" cy="2825"/>
              </a:xfrm>
              <a:custGeom>
                <a:rect b="b" l="l" r="r" t="t"/>
                <a:pathLst>
                  <a:path extrusionOk="0" h="113" w="5286">
                    <a:moveTo>
                      <a:pt x="64" y="1"/>
                    </a:moveTo>
                    <a:cubicBezTo>
                      <a:pt x="32" y="1"/>
                      <a:pt x="0" y="33"/>
                      <a:pt x="0" y="65"/>
                    </a:cubicBezTo>
                    <a:cubicBezTo>
                      <a:pt x="0" y="96"/>
                      <a:pt x="32" y="112"/>
                      <a:pt x="64" y="112"/>
                    </a:cubicBezTo>
                    <a:lnTo>
                      <a:pt x="5237" y="112"/>
                    </a:lnTo>
                    <a:cubicBezTo>
                      <a:pt x="5269" y="112"/>
                      <a:pt x="5285" y="96"/>
                      <a:pt x="5285" y="65"/>
                    </a:cubicBezTo>
                    <a:cubicBezTo>
                      <a:pt x="5285" y="33"/>
                      <a:pt x="5269" y="1"/>
                      <a:pt x="523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6" name="Google Shape;776;p5"/>
              <p:cNvSpPr/>
              <p:nvPr/>
            </p:nvSpPr>
            <p:spPr>
              <a:xfrm>
                <a:off x="3172900" y="4502750"/>
                <a:ext cx="132125" cy="2800"/>
              </a:xfrm>
              <a:custGeom>
                <a:rect b="b" l="l" r="r" t="t"/>
                <a:pathLst>
                  <a:path extrusionOk="0" h="112" w="5285">
                    <a:moveTo>
                      <a:pt x="64" y="0"/>
                    </a:moveTo>
                    <a:cubicBezTo>
                      <a:pt x="32" y="0"/>
                      <a:pt x="0" y="16"/>
                      <a:pt x="0" y="48"/>
                    </a:cubicBezTo>
                    <a:cubicBezTo>
                      <a:pt x="0" y="80"/>
                      <a:pt x="32" y="112"/>
                      <a:pt x="64" y="112"/>
                    </a:cubicBezTo>
                    <a:lnTo>
                      <a:pt x="5237" y="112"/>
                    </a:lnTo>
                    <a:cubicBezTo>
                      <a:pt x="5253" y="112"/>
                      <a:pt x="5285" y="80"/>
                      <a:pt x="5285" y="48"/>
                    </a:cubicBezTo>
                    <a:cubicBezTo>
                      <a:pt x="5285" y="16"/>
                      <a:pt x="5253" y="0"/>
                      <a:pt x="523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7" name="Google Shape;777;p5"/>
              <p:cNvSpPr/>
              <p:nvPr/>
            </p:nvSpPr>
            <p:spPr>
              <a:xfrm>
                <a:off x="3105650" y="4545725"/>
                <a:ext cx="132125" cy="2800"/>
              </a:xfrm>
              <a:custGeom>
                <a:rect b="b" l="l" r="r" t="t"/>
                <a:pathLst>
                  <a:path extrusionOk="0" h="112" w="5285">
                    <a:moveTo>
                      <a:pt x="64" y="0"/>
                    </a:moveTo>
                    <a:cubicBezTo>
                      <a:pt x="32" y="0"/>
                      <a:pt x="0" y="32"/>
                      <a:pt x="0" y="64"/>
                    </a:cubicBezTo>
                    <a:cubicBezTo>
                      <a:pt x="0" y="96"/>
                      <a:pt x="32" y="112"/>
                      <a:pt x="64" y="112"/>
                    </a:cubicBezTo>
                    <a:lnTo>
                      <a:pt x="5237" y="112"/>
                    </a:lnTo>
                    <a:cubicBezTo>
                      <a:pt x="5269" y="112"/>
                      <a:pt x="5285" y="96"/>
                      <a:pt x="5285" y="64"/>
                    </a:cubicBezTo>
                    <a:cubicBezTo>
                      <a:pt x="5285" y="32"/>
                      <a:pt x="5269" y="0"/>
                      <a:pt x="523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8" name="Google Shape;778;p5"/>
              <p:cNvSpPr/>
              <p:nvPr/>
            </p:nvSpPr>
            <p:spPr>
              <a:xfrm>
                <a:off x="3040850" y="4587875"/>
                <a:ext cx="132475" cy="2875"/>
              </a:xfrm>
              <a:custGeom>
                <a:rect b="b" l="l" r="r" t="t"/>
                <a:pathLst>
                  <a:path extrusionOk="0" h="115" w="5299">
                    <a:moveTo>
                      <a:pt x="52" y="0"/>
                    </a:moveTo>
                    <a:cubicBezTo>
                      <a:pt x="1" y="0"/>
                      <a:pt x="1" y="114"/>
                      <a:pt x="52" y="114"/>
                    </a:cubicBezTo>
                    <a:cubicBezTo>
                      <a:pt x="55" y="114"/>
                      <a:pt x="58" y="114"/>
                      <a:pt x="61" y="113"/>
                    </a:cubicBezTo>
                    <a:lnTo>
                      <a:pt x="5234" y="113"/>
                    </a:lnTo>
                    <a:cubicBezTo>
                      <a:pt x="5298" y="97"/>
                      <a:pt x="5298" y="18"/>
                      <a:pt x="5234" y="2"/>
                    </a:cubicBezTo>
                    <a:lnTo>
                      <a:pt x="61" y="2"/>
                    </a:lnTo>
                    <a:cubicBezTo>
                      <a:pt x="58" y="1"/>
                      <a:pt x="55" y="0"/>
                      <a:pt x="5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9" name="Google Shape;779;p5"/>
              <p:cNvSpPr/>
              <p:nvPr/>
            </p:nvSpPr>
            <p:spPr>
              <a:xfrm>
                <a:off x="3077375" y="4566825"/>
                <a:ext cx="132950" cy="2800"/>
              </a:xfrm>
              <a:custGeom>
                <a:rect b="b" l="l" r="r" t="t"/>
                <a:pathLst>
                  <a:path extrusionOk="0" h="112" w="5318">
                    <a:moveTo>
                      <a:pt x="65" y="0"/>
                    </a:moveTo>
                    <a:cubicBezTo>
                      <a:pt x="1" y="0"/>
                      <a:pt x="1" y="111"/>
                      <a:pt x="65" y="111"/>
                    </a:cubicBezTo>
                    <a:lnTo>
                      <a:pt x="5238" y="111"/>
                    </a:lnTo>
                    <a:cubicBezTo>
                      <a:pt x="5317" y="111"/>
                      <a:pt x="5317" y="0"/>
                      <a:pt x="523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0" name="Google Shape;780;p5"/>
              <p:cNvSpPr/>
              <p:nvPr/>
            </p:nvSpPr>
            <p:spPr>
              <a:xfrm>
                <a:off x="3141850" y="4523050"/>
                <a:ext cx="133325" cy="2800"/>
              </a:xfrm>
              <a:custGeom>
                <a:rect b="b" l="l" r="r" t="t"/>
                <a:pathLst>
                  <a:path extrusionOk="0" h="112" w="5333">
                    <a:moveTo>
                      <a:pt x="80" y="0"/>
                    </a:moveTo>
                    <a:cubicBezTo>
                      <a:pt x="1" y="0"/>
                      <a:pt x="1" y="112"/>
                      <a:pt x="80" y="112"/>
                    </a:cubicBezTo>
                    <a:lnTo>
                      <a:pt x="5253" y="112"/>
                    </a:lnTo>
                    <a:cubicBezTo>
                      <a:pt x="5333" y="112"/>
                      <a:pt x="5333" y="0"/>
                      <a:pt x="525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1" name="Google Shape;781;p5"/>
              <p:cNvSpPr/>
              <p:nvPr/>
            </p:nvSpPr>
            <p:spPr>
              <a:xfrm>
                <a:off x="3199150" y="4483250"/>
                <a:ext cx="132150" cy="2800"/>
              </a:xfrm>
              <a:custGeom>
                <a:rect b="b" l="l" r="r" t="t"/>
                <a:pathLst>
                  <a:path extrusionOk="0" h="112" w="5286">
                    <a:moveTo>
                      <a:pt x="48" y="0"/>
                    </a:moveTo>
                    <a:cubicBezTo>
                      <a:pt x="17" y="0"/>
                      <a:pt x="1" y="32"/>
                      <a:pt x="1" y="64"/>
                    </a:cubicBezTo>
                    <a:cubicBezTo>
                      <a:pt x="1" y="96"/>
                      <a:pt x="17" y="112"/>
                      <a:pt x="48" y="112"/>
                    </a:cubicBezTo>
                    <a:lnTo>
                      <a:pt x="5222" y="112"/>
                    </a:lnTo>
                    <a:cubicBezTo>
                      <a:pt x="5253" y="112"/>
                      <a:pt x="5285" y="96"/>
                      <a:pt x="5285" y="64"/>
                    </a:cubicBezTo>
                    <a:cubicBezTo>
                      <a:pt x="5285" y="32"/>
                      <a:pt x="5253" y="0"/>
                      <a:pt x="522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2" name="Google Shape;782;p5"/>
              <p:cNvSpPr/>
              <p:nvPr/>
            </p:nvSpPr>
            <p:spPr>
              <a:xfrm>
                <a:off x="2853350" y="4458575"/>
                <a:ext cx="314000" cy="142100"/>
              </a:xfrm>
              <a:custGeom>
                <a:rect b="b" l="l" r="r" t="t"/>
                <a:pathLst>
                  <a:path extrusionOk="0" h="5684" w="12560">
                    <a:moveTo>
                      <a:pt x="8787" y="1"/>
                    </a:moveTo>
                    <a:lnTo>
                      <a:pt x="0" y="5683"/>
                    </a:lnTo>
                    <a:lnTo>
                      <a:pt x="4585" y="5683"/>
                    </a:lnTo>
                    <a:lnTo>
                      <a:pt x="1255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3" name="Google Shape;783;p5"/>
              <p:cNvSpPr/>
              <p:nvPr/>
            </p:nvSpPr>
            <p:spPr>
              <a:xfrm>
                <a:off x="2648025" y="4458175"/>
                <a:ext cx="314775" cy="142500"/>
              </a:xfrm>
              <a:custGeom>
                <a:rect b="b" l="l" r="r" t="t"/>
                <a:pathLst>
                  <a:path extrusionOk="0" h="5700" w="12591">
                    <a:moveTo>
                      <a:pt x="8802" y="1"/>
                    </a:moveTo>
                    <a:lnTo>
                      <a:pt x="0" y="5699"/>
                    </a:lnTo>
                    <a:lnTo>
                      <a:pt x="4584" y="5699"/>
                    </a:lnTo>
                    <a:lnTo>
                      <a:pt x="12591" y="17"/>
                    </a:lnTo>
                    <a:lnTo>
                      <a:pt x="880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4" name="Google Shape;784;p5"/>
              <p:cNvSpPr/>
              <p:nvPr/>
            </p:nvSpPr>
            <p:spPr>
              <a:xfrm>
                <a:off x="2432725" y="4458175"/>
                <a:ext cx="314800" cy="142500"/>
              </a:xfrm>
              <a:custGeom>
                <a:rect b="b" l="l" r="r" t="t"/>
                <a:pathLst>
                  <a:path extrusionOk="0" h="5700" w="12592">
                    <a:moveTo>
                      <a:pt x="8819" y="1"/>
                    </a:moveTo>
                    <a:lnTo>
                      <a:pt x="1" y="5699"/>
                    </a:lnTo>
                    <a:lnTo>
                      <a:pt x="4585" y="5699"/>
                    </a:lnTo>
                    <a:lnTo>
                      <a:pt x="1259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5" name="Google Shape;785;p5"/>
              <p:cNvSpPr/>
              <p:nvPr/>
            </p:nvSpPr>
            <p:spPr>
              <a:xfrm>
                <a:off x="2211075" y="4457775"/>
                <a:ext cx="315200" cy="142900"/>
              </a:xfrm>
              <a:custGeom>
                <a:rect b="b" l="l" r="r" t="t"/>
                <a:pathLst>
                  <a:path extrusionOk="0" h="5716" w="12608">
                    <a:moveTo>
                      <a:pt x="8835" y="1"/>
                    </a:moveTo>
                    <a:lnTo>
                      <a:pt x="1" y="5715"/>
                    </a:lnTo>
                    <a:lnTo>
                      <a:pt x="4585" y="5715"/>
                    </a:lnTo>
                    <a:lnTo>
                      <a:pt x="1260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6" name="Google Shape;786;p5"/>
              <p:cNvSpPr/>
              <p:nvPr/>
            </p:nvSpPr>
            <p:spPr>
              <a:xfrm>
                <a:off x="1991825" y="4457375"/>
                <a:ext cx="315575" cy="143300"/>
              </a:xfrm>
              <a:custGeom>
                <a:rect b="b" l="l" r="r" t="t"/>
                <a:pathLst>
                  <a:path extrusionOk="0" h="5732" w="12623">
                    <a:moveTo>
                      <a:pt x="8834" y="1"/>
                    </a:moveTo>
                    <a:lnTo>
                      <a:pt x="0" y="5731"/>
                    </a:lnTo>
                    <a:lnTo>
                      <a:pt x="4568" y="5731"/>
                    </a:lnTo>
                    <a:lnTo>
                      <a:pt x="12623" y="17"/>
                    </a:lnTo>
                    <a:lnTo>
                      <a:pt x="883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787" name="Google Shape;787;p5"/>
            <p:cNvSpPr/>
            <p:nvPr/>
          </p:nvSpPr>
          <p:spPr>
            <a:xfrm flipH="1">
              <a:off x="1711752" y="4187052"/>
              <a:ext cx="2144848" cy="227580"/>
            </a:xfrm>
            <a:custGeom>
              <a:rect b="b" l="l" r="r" t="t"/>
              <a:pathLst>
                <a:path extrusionOk="0" h="4741" w="44682">
                  <a:moveTo>
                    <a:pt x="41211" y="0"/>
                  </a:moveTo>
                  <a:cubicBezTo>
                    <a:pt x="39780" y="305"/>
                    <a:pt x="38316" y="383"/>
                    <a:pt x="36849" y="383"/>
                  </a:cubicBezTo>
                  <a:cubicBezTo>
                    <a:pt x="36016" y="383"/>
                    <a:pt x="35181" y="358"/>
                    <a:pt x="34351" y="335"/>
                  </a:cubicBezTo>
                  <a:cubicBezTo>
                    <a:pt x="30195" y="216"/>
                    <a:pt x="26041" y="156"/>
                    <a:pt x="21889" y="156"/>
                  </a:cubicBezTo>
                  <a:cubicBezTo>
                    <a:pt x="15466" y="156"/>
                    <a:pt x="9047" y="299"/>
                    <a:pt x="2627" y="589"/>
                  </a:cubicBezTo>
                  <a:cubicBezTo>
                    <a:pt x="2587" y="588"/>
                    <a:pt x="2547" y="588"/>
                    <a:pt x="2508" y="588"/>
                  </a:cubicBezTo>
                  <a:cubicBezTo>
                    <a:pt x="1993" y="588"/>
                    <a:pt x="1492" y="683"/>
                    <a:pt x="1020" y="860"/>
                  </a:cubicBezTo>
                  <a:cubicBezTo>
                    <a:pt x="510" y="1083"/>
                    <a:pt x="81" y="1497"/>
                    <a:pt x="33" y="2070"/>
                  </a:cubicBezTo>
                  <a:cubicBezTo>
                    <a:pt x="1" y="2643"/>
                    <a:pt x="399" y="3168"/>
                    <a:pt x="908" y="3439"/>
                  </a:cubicBezTo>
                  <a:cubicBezTo>
                    <a:pt x="1418" y="3709"/>
                    <a:pt x="2007" y="3757"/>
                    <a:pt x="2580" y="3789"/>
                  </a:cubicBezTo>
                  <a:cubicBezTo>
                    <a:pt x="2991" y="3808"/>
                    <a:pt x="3402" y="3817"/>
                    <a:pt x="3814" y="3817"/>
                  </a:cubicBezTo>
                  <a:cubicBezTo>
                    <a:pt x="6077" y="3817"/>
                    <a:pt x="8339" y="3555"/>
                    <a:pt x="10602" y="3407"/>
                  </a:cubicBezTo>
                  <a:cubicBezTo>
                    <a:pt x="12046" y="3317"/>
                    <a:pt x="13490" y="3278"/>
                    <a:pt x="14935" y="3278"/>
                  </a:cubicBezTo>
                  <a:cubicBezTo>
                    <a:pt x="22420" y="3278"/>
                    <a:pt x="29906" y="4322"/>
                    <a:pt x="37391" y="4696"/>
                  </a:cubicBezTo>
                  <a:cubicBezTo>
                    <a:pt x="37899" y="4721"/>
                    <a:pt x="38415" y="4741"/>
                    <a:pt x="38931" y="4741"/>
                  </a:cubicBezTo>
                  <a:cubicBezTo>
                    <a:pt x="40699" y="4741"/>
                    <a:pt x="42469" y="4512"/>
                    <a:pt x="43885" y="3502"/>
                  </a:cubicBezTo>
                  <a:cubicBezTo>
                    <a:pt x="44220" y="3248"/>
                    <a:pt x="44570" y="2929"/>
                    <a:pt x="44618" y="2499"/>
                  </a:cubicBezTo>
                  <a:cubicBezTo>
                    <a:pt x="44681" y="1974"/>
                    <a:pt x="44283" y="1513"/>
                    <a:pt x="43854" y="1194"/>
                  </a:cubicBezTo>
                  <a:cubicBezTo>
                    <a:pt x="43408" y="892"/>
                    <a:pt x="42914" y="669"/>
                    <a:pt x="42564" y="255"/>
                  </a:cubicBezTo>
                  <a:lnTo>
                    <a:pt x="41211" y="0"/>
                  </a:lnTo>
                  <a:close/>
                </a:path>
              </a:pathLst>
            </a:custGeom>
            <a:solidFill>
              <a:srgbClr val="2620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88" name="Google Shape;788;p5"/>
            <p:cNvGrpSpPr/>
            <p:nvPr/>
          </p:nvGrpSpPr>
          <p:grpSpPr>
            <a:xfrm flipH="1">
              <a:off x="1245797" y="3048840"/>
              <a:ext cx="3038606" cy="1322757"/>
              <a:chOff x="1823225" y="3862025"/>
              <a:chExt cx="1582525" cy="688900"/>
            </a:xfrm>
          </p:grpSpPr>
          <p:sp>
            <p:nvSpPr>
              <p:cNvPr id="789" name="Google Shape;789;p5"/>
              <p:cNvSpPr/>
              <p:nvPr/>
            </p:nvSpPr>
            <p:spPr>
              <a:xfrm>
                <a:off x="1823225" y="3862025"/>
                <a:ext cx="1483000" cy="688350"/>
              </a:xfrm>
              <a:custGeom>
                <a:rect b="b" l="l" r="r" t="t"/>
                <a:pathLst>
                  <a:path extrusionOk="0" h="27534" w="59320">
                    <a:moveTo>
                      <a:pt x="48932" y="1"/>
                    </a:moveTo>
                    <a:cubicBezTo>
                      <a:pt x="48914" y="1"/>
                      <a:pt x="48896" y="1"/>
                      <a:pt x="48878" y="2"/>
                    </a:cubicBezTo>
                    <a:cubicBezTo>
                      <a:pt x="46920" y="130"/>
                      <a:pt x="45026" y="6147"/>
                      <a:pt x="45026" y="6147"/>
                    </a:cubicBezTo>
                    <a:cubicBezTo>
                      <a:pt x="44309" y="5971"/>
                      <a:pt x="44357" y="6051"/>
                      <a:pt x="43720" y="6003"/>
                    </a:cubicBezTo>
                    <a:lnTo>
                      <a:pt x="43243" y="5971"/>
                    </a:lnTo>
                    <a:cubicBezTo>
                      <a:pt x="43159" y="5969"/>
                      <a:pt x="43075" y="5968"/>
                      <a:pt x="42992" y="5968"/>
                    </a:cubicBezTo>
                    <a:cubicBezTo>
                      <a:pt x="41820" y="5968"/>
                      <a:pt x="40665" y="6176"/>
                      <a:pt x="39566" y="6592"/>
                    </a:cubicBezTo>
                    <a:cubicBezTo>
                      <a:pt x="38834" y="6847"/>
                      <a:pt x="38117" y="7181"/>
                      <a:pt x="37433" y="7579"/>
                    </a:cubicBezTo>
                    <a:cubicBezTo>
                      <a:pt x="36134" y="5447"/>
                      <a:pt x="32182" y="2868"/>
                      <a:pt x="30467" y="2868"/>
                    </a:cubicBezTo>
                    <a:cubicBezTo>
                      <a:pt x="30185" y="2868"/>
                      <a:pt x="29964" y="2938"/>
                      <a:pt x="29824" y="3090"/>
                    </a:cubicBezTo>
                    <a:cubicBezTo>
                      <a:pt x="28408" y="4618"/>
                      <a:pt x="30095" y="8534"/>
                      <a:pt x="31066" y="10444"/>
                    </a:cubicBezTo>
                    <a:cubicBezTo>
                      <a:pt x="31337" y="10985"/>
                      <a:pt x="31544" y="11367"/>
                      <a:pt x="31623" y="11495"/>
                    </a:cubicBezTo>
                    <a:lnTo>
                      <a:pt x="31639" y="11543"/>
                    </a:lnTo>
                    <a:cubicBezTo>
                      <a:pt x="31655" y="11543"/>
                      <a:pt x="31655" y="11558"/>
                      <a:pt x="31639" y="11558"/>
                    </a:cubicBezTo>
                    <a:cubicBezTo>
                      <a:pt x="31639" y="11558"/>
                      <a:pt x="31639" y="11590"/>
                      <a:pt x="31639" y="11606"/>
                    </a:cubicBezTo>
                    <a:cubicBezTo>
                      <a:pt x="31002" y="11320"/>
                      <a:pt x="29681" y="10747"/>
                      <a:pt x="28010" y="10174"/>
                    </a:cubicBezTo>
                    <a:cubicBezTo>
                      <a:pt x="25530" y="9323"/>
                      <a:pt x="22275" y="8463"/>
                      <a:pt x="19228" y="8463"/>
                    </a:cubicBezTo>
                    <a:cubicBezTo>
                      <a:pt x="18227" y="8463"/>
                      <a:pt x="17248" y="8556"/>
                      <a:pt x="16326" y="8773"/>
                    </a:cubicBezTo>
                    <a:cubicBezTo>
                      <a:pt x="15515" y="8964"/>
                      <a:pt x="14735" y="9266"/>
                      <a:pt x="14003" y="9696"/>
                    </a:cubicBezTo>
                    <a:cubicBezTo>
                      <a:pt x="9769" y="12211"/>
                      <a:pt x="8447" y="16684"/>
                      <a:pt x="8034" y="19294"/>
                    </a:cubicBezTo>
                    <a:cubicBezTo>
                      <a:pt x="6378" y="19390"/>
                      <a:pt x="3784" y="19692"/>
                      <a:pt x="3306" y="20775"/>
                    </a:cubicBezTo>
                    <a:cubicBezTo>
                      <a:pt x="3099" y="21220"/>
                      <a:pt x="2956" y="21714"/>
                      <a:pt x="2892" y="22207"/>
                    </a:cubicBezTo>
                    <a:cubicBezTo>
                      <a:pt x="2637" y="22319"/>
                      <a:pt x="2383" y="22446"/>
                      <a:pt x="2144" y="22605"/>
                    </a:cubicBezTo>
                    <a:cubicBezTo>
                      <a:pt x="1889" y="22764"/>
                      <a:pt x="1682" y="22971"/>
                      <a:pt x="1523" y="23226"/>
                    </a:cubicBezTo>
                    <a:cubicBezTo>
                      <a:pt x="790" y="24558"/>
                      <a:pt x="1" y="26916"/>
                      <a:pt x="7302" y="26916"/>
                    </a:cubicBezTo>
                    <a:cubicBezTo>
                      <a:pt x="7767" y="26916"/>
                      <a:pt x="8265" y="26907"/>
                      <a:pt x="8798" y="26887"/>
                    </a:cubicBezTo>
                    <a:cubicBezTo>
                      <a:pt x="8843" y="26886"/>
                      <a:pt x="8888" y="26885"/>
                      <a:pt x="8933" y="26885"/>
                    </a:cubicBezTo>
                    <a:cubicBezTo>
                      <a:pt x="9479" y="26885"/>
                      <a:pt x="10042" y="26968"/>
                      <a:pt x="10660" y="26982"/>
                    </a:cubicBezTo>
                    <a:cubicBezTo>
                      <a:pt x="11082" y="26990"/>
                      <a:pt x="11519" y="26994"/>
                      <a:pt x="11975" y="26994"/>
                    </a:cubicBezTo>
                    <a:cubicBezTo>
                      <a:pt x="12431" y="26994"/>
                      <a:pt x="12904" y="26990"/>
                      <a:pt x="13398" y="26982"/>
                    </a:cubicBezTo>
                    <a:cubicBezTo>
                      <a:pt x="19111" y="26814"/>
                      <a:pt x="23670" y="26607"/>
                      <a:pt x="27786" y="26607"/>
                    </a:cubicBezTo>
                    <a:cubicBezTo>
                      <a:pt x="30677" y="26607"/>
                      <a:pt x="33349" y="26709"/>
                      <a:pt x="36048" y="26998"/>
                    </a:cubicBezTo>
                    <a:cubicBezTo>
                      <a:pt x="38692" y="27281"/>
                      <a:pt x="42085" y="27533"/>
                      <a:pt x="45153" y="27533"/>
                    </a:cubicBezTo>
                    <a:cubicBezTo>
                      <a:pt x="49675" y="27533"/>
                      <a:pt x="53491" y="26986"/>
                      <a:pt x="53159" y="25184"/>
                    </a:cubicBezTo>
                    <a:cubicBezTo>
                      <a:pt x="53080" y="24834"/>
                      <a:pt x="52921" y="24531"/>
                      <a:pt x="52682" y="24276"/>
                    </a:cubicBezTo>
                    <a:cubicBezTo>
                      <a:pt x="55515" y="24276"/>
                      <a:pt x="59320" y="23958"/>
                      <a:pt x="59049" y="22334"/>
                    </a:cubicBezTo>
                    <a:cubicBezTo>
                      <a:pt x="58699" y="20297"/>
                      <a:pt x="54465" y="19342"/>
                      <a:pt x="52730" y="19040"/>
                    </a:cubicBezTo>
                    <a:lnTo>
                      <a:pt x="52555" y="19008"/>
                    </a:lnTo>
                    <a:cubicBezTo>
                      <a:pt x="52571" y="18976"/>
                      <a:pt x="52586" y="18944"/>
                      <a:pt x="52586" y="18912"/>
                    </a:cubicBezTo>
                    <a:cubicBezTo>
                      <a:pt x="52602" y="18880"/>
                      <a:pt x="52618" y="18849"/>
                      <a:pt x="52634" y="18833"/>
                    </a:cubicBezTo>
                    <a:cubicBezTo>
                      <a:pt x="52793" y="18435"/>
                      <a:pt x="52921" y="18037"/>
                      <a:pt x="53016" y="17639"/>
                    </a:cubicBezTo>
                    <a:cubicBezTo>
                      <a:pt x="54321" y="12163"/>
                      <a:pt x="51011" y="9648"/>
                      <a:pt x="51011" y="9648"/>
                    </a:cubicBezTo>
                    <a:cubicBezTo>
                      <a:pt x="52383" y="5879"/>
                      <a:pt x="50864" y="1"/>
                      <a:pt x="4893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0" name="Google Shape;790;p5"/>
              <p:cNvSpPr/>
              <p:nvPr/>
            </p:nvSpPr>
            <p:spPr>
              <a:xfrm>
                <a:off x="2037575" y="4145100"/>
                <a:ext cx="91150" cy="97750"/>
              </a:xfrm>
              <a:custGeom>
                <a:rect b="b" l="l" r="r" t="t"/>
                <a:pathLst>
                  <a:path extrusionOk="0" h="3910" w="3646">
                    <a:moveTo>
                      <a:pt x="2422" y="0"/>
                    </a:moveTo>
                    <a:cubicBezTo>
                      <a:pt x="2050" y="0"/>
                      <a:pt x="1658" y="103"/>
                      <a:pt x="1417" y="235"/>
                    </a:cubicBezTo>
                    <a:cubicBezTo>
                      <a:pt x="860" y="570"/>
                      <a:pt x="430" y="1095"/>
                      <a:pt x="208" y="1716"/>
                    </a:cubicBezTo>
                    <a:cubicBezTo>
                      <a:pt x="64" y="2050"/>
                      <a:pt x="1" y="2416"/>
                      <a:pt x="17" y="2766"/>
                    </a:cubicBezTo>
                    <a:cubicBezTo>
                      <a:pt x="33" y="3132"/>
                      <a:pt x="208" y="3483"/>
                      <a:pt x="494" y="3705"/>
                    </a:cubicBezTo>
                    <a:cubicBezTo>
                      <a:pt x="685" y="3847"/>
                      <a:pt x="916" y="3909"/>
                      <a:pt x="1154" y="3909"/>
                    </a:cubicBezTo>
                    <a:cubicBezTo>
                      <a:pt x="1454" y="3909"/>
                      <a:pt x="1765" y="3810"/>
                      <a:pt x="2022" y="3642"/>
                    </a:cubicBezTo>
                    <a:cubicBezTo>
                      <a:pt x="2452" y="3307"/>
                      <a:pt x="2770" y="2862"/>
                      <a:pt x="2977" y="2352"/>
                    </a:cubicBezTo>
                    <a:cubicBezTo>
                      <a:pt x="3184" y="1891"/>
                      <a:pt x="3646" y="793"/>
                      <a:pt x="3264" y="315"/>
                    </a:cubicBezTo>
                    <a:cubicBezTo>
                      <a:pt x="3089" y="86"/>
                      <a:pt x="2764" y="0"/>
                      <a:pt x="24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1" name="Google Shape;791;p5"/>
              <p:cNvSpPr/>
              <p:nvPr/>
            </p:nvSpPr>
            <p:spPr>
              <a:xfrm>
                <a:off x="2590700" y="4411475"/>
                <a:ext cx="563525" cy="139450"/>
              </a:xfrm>
              <a:custGeom>
                <a:rect b="b" l="l" r="r" t="t"/>
                <a:pathLst>
                  <a:path extrusionOk="0" h="5578" w="22541">
                    <a:moveTo>
                      <a:pt x="18318" y="0"/>
                    </a:moveTo>
                    <a:cubicBezTo>
                      <a:pt x="18185" y="0"/>
                      <a:pt x="18106" y="6"/>
                      <a:pt x="18099" y="6"/>
                    </a:cubicBezTo>
                    <a:cubicBezTo>
                      <a:pt x="18067" y="6"/>
                      <a:pt x="18035" y="38"/>
                      <a:pt x="18035" y="86"/>
                    </a:cubicBezTo>
                    <a:cubicBezTo>
                      <a:pt x="18035" y="118"/>
                      <a:pt x="18067" y="150"/>
                      <a:pt x="18115" y="150"/>
                    </a:cubicBezTo>
                    <a:cubicBezTo>
                      <a:pt x="18119" y="150"/>
                      <a:pt x="18185" y="145"/>
                      <a:pt x="18298" y="145"/>
                    </a:cubicBezTo>
                    <a:cubicBezTo>
                      <a:pt x="19022" y="145"/>
                      <a:pt x="21670" y="335"/>
                      <a:pt x="22317" y="3158"/>
                    </a:cubicBezTo>
                    <a:cubicBezTo>
                      <a:pt x="22397" y="3476"/>
                      <a:pt x="22301" y="3795"/>
                      <a:pt x="22094" y="4033"/>
                    </a:cubicBezTo>
                    <a:cubicBezTo>
                      <a:pt x="21116" y="5154"/>
                      <a:pt x="17516" y="5422"/>
                      <a:pt x="14302" y="5422"/>
                    </a:cubicBezTo>
                    <a:cubicBezTo>
                      <a:pt x="11398" y="5422"/>
                      <a:pt x="8808" y="5203"/>
                      <a:pt x="8756" y="5195"/>
                    </a:cubicBezTo>
                    <a:cubicBezTo>
                      <a:pt x="8712" y="5195"/>
                      <a:pt x="4590" y="4600"/>
                      <a:pt x="1820" y="4600"/>
                    </a:cubicBezTo>
                    <a:cubicBezTo>
                      <a:pt x="1519" y="4600"/>
                      <a:pt x="1234" y="4607"/>
                      <a:pt x="972" y="4622"/>
                    </a:cubicBezTo>
                    <a:cubicBezTo>
                      <a:pt x="765" y="4638"/>
                      <a:pt x="478" y="4638"/>
                      <a:pt x="81" y="4654"/>
                    </a:cubicBezTo>
                    <a:cubicBezTo>
                      <a:pt x="33" y="4654"/>
                      <a:pt x="1" y="4686"/>
                      <a:pt x="17" y="4734"/>
                    </a:cubicBezTo>
                    <a:cubicBezTo>
                      <a:pt x="1" y="4766"/>
                      <a:pt x="33" y="4797"/>
                      <a:pt x="81" y="4797"/>
                    </a:cubicBezTo>
                    <a:cubicBezTo>
                      <a:pt x="478" y="4797"/>
                      <a:pt x="765" y="4782"/>
                      <a:pt x="972" y="4766"/>
                    </a:cubicBezTo>
                    <a:cubicBezTo>
                      <a:pt x="1233" y="4750"/>
                      <a:pt x="1516" y="4743"/>
                      <a:pt x="1816" y="4743"/>
                    </a:cubicBezTo>
                    <a:cubicBezTo>
                      <a:pt x="4572" y="4743"/>
                      <a:pt x="8682" y="5339"/>
                      <a:pt x="8740" y="5339"/>
                    </a:cubicBezTo>
                    <a:cubicBezTo>
                      <a:pt x="8962" y="5370"/>
                      <a:pt x="11493" y="5577"/>
                      <a:pt x="14343" y="5577"/>
                    </a:cubicBezTo>
                    <a:cubicBezTo>
                      <a:pt x="17574" y="5577"/>
                      <a:pt x="21187" y="5307"/>
                      <a:pt x="22206" y="4129"/>
                    </a:cubicBezTo>
                    <a:cubicBezTo>
                      <a:pt x="22445" y="3858"/>
                      <a:pt x="22540" y="3476"/>
                      <a:pt x="22460" y="3126"/>
                    </a:cubicBezTo>
                    <a:cubicBezTo>
                      <a:pt x="21793" y="210"/>
                      <a:pt x="19107" y="0"/>
                      <a:pt x="18318" y="0"/>
                    </a:cubicBezTo>
                    <a:close/>
                  </a:path>
                </a:pathLst>
              </a:custGeom>
              <a:solidFill>
                <a:srgbClr val="26206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2" name="Google Shape;792;p5"/>
              <p:cNvSpPr/>
              <p:nvPr/>
            </p:nvSpPr>
            <p:spPr>
              <a:xfrm>
                <a:off x="1846575" y="4348875"/>
                <a:ext cx="298875" cy="186125"/>
              </a:xfrm>
              <a:custGeom>
                <a:rect b="b" l="l" r="r" t="t"/>
                <a:pathLst>
                  <a:path extrusionOk="0" h="7445" w="11955">
                    <a:moveTo>
                      <a:pt x="11872" y="1"/>
                    </a:moveTo>
                    <a:cubicBezTo>
                      <a:pt x="11856" y="1"/>
                      <a:pt x="11840" y="5"/>
                      <a:pt x="11827" y="11"/>
                    </a:cubicBezTo>
                    <a:cubicBezTo>
                      <a:pt x="10251" y="1062"/>
                      <a:pt x="8484" y="1778"/>
                      <a:pt x="6622" y="2160"/>
                    </a:cubicBezTo>
                    <a:cubicBezTo>
                      <a:pt x="5715" y="2335"/>
                      <a:pt x="4791" y="2415"/>
                      <a:pt x="3868" y="2415"/>
                    </a:cubicBezTo>
                    <a:cubicBezTo>
                      <a:pt x="2277" y="2447"/>
                      <a:pt x="1130" y="2478"/>
                      <a:pt x="366" y="4022"/>
                    </a:cubicBezTo>
                    <a:cubicBezTo>
                      <a:pt x="32" y="4675"/>
                      <a:pt x="0" y="5264"/>
                      <a:pt x="239" y="5773"/>
                    </a:cubicBezTo>
                    <a:cubicBezTo>
                      <a:pt x="669" y="6712"/>
                      <a:pt x="1926" y="7031"/>
                      <a:pt x="1974" y="7047"/>
                    </a:cubicBezTo>
                    <a:cubicBezTo>
                      <a:pt x="2038" y="7063"/>
                      <a:pt x="3454" y="7445"/>
                      <a:pt x="7657" y="7445"/>
                    </a:cubicBezTo>
                    <a:cubicBezTo>
                      <a:pt x="7688" y="7445"/>
                      <a:pt x="7720" y="7413"/>
                      <a:pt x="7720" y="7365"/>
                    </a:cubicBezTo>
                    <a:cubicBezTo>
                      <a:pt x="7720" y="7333"/>
                      <a:pt x="7688" y="7301"/>
                      <a:pt x="7657" y="7301"/>
                    </a:cubicBezTo>
                    <a:cubicBezTo>
                      <a:pt x="3486" y="7301"/>
                      <a:pt x="2022" y="6903"/>
                      <a:pt x="2022" y="6903"/>
                    </a:cubicBezTo>
                    <a:cubicBezTo>
                      <a:pt x="2006" y="6903"/>
                      <a:pt x="780" y="6585"/>
                      <a:pt x="366" y="5710"/>
                    </a:cubicBezTo>
                    <a:cubicBezTo>
                      <a:pt x="144" y="5248"/>
                      <a:pt x="191" y="4691"/>
                      <a:pt x="494" y="4086"/>
                    </a:cubicBezTo>
                    <a:cubicBezTo>
                      <a:pt x="1226" y="2622"/>
                      <a:pt x="2277" y="2590"/>
                      <a:pt x="3868" y="2558"/>
                    </a:cubicBezTo>
                    <a:cubicBezTo>
                      <a:pt x="3920" y="2559"/>
                      <a:pt x="3971" y="2559"/>
                      <a:pt x="4022" y="2559"/>
                    </a:cubicBezTo>
                    <a:cubicBezTo>
                      <a:pt x="6833" y="2559"/>
                      <a:pt x="9578" y="1702"/>
                      <a:pt x="11922" y="139"/>
                    </a:cubicBezTo>
                    <a:cubicBezTo>
                      <a:pt x="11954" y="107"/>
                      <a:pt x="11954" y="59"/>
                      <a:pt x="11938" y="27"/>
                    </a:cubicBezTo>
                    <a:cubicBezTo>
                      <a:pt x="11920" y="9"/>
                      <a:pt x="11896" y="1"/>
                      <a:pt x="11872" y="1"/>
                    </a:cubicBezTo>
                    <a:close/>
                  </a:path>
                </a:pathLst>
              </a:custGeom>
              <a:solidFill>
                <a:srgbClr val="26206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3" name="Google Shape;793;p5"/>
              <p:cNvSpPr/>
              <p:nvPr/>
            </p:nvSpPr>
            <p:spPr>
              <a:xfrm>
                <a:off x="2030825" y="4144400"/>
                <a:ext cx="86375" cy="100500"/>
              </a:xfrm>
              <a:custGeom>
                <a:rect b="b" l="l" r="r" t="t"/>
                <a:pathLst>
                  <a:path extrusionOk="0" h="4020" w="3455">
                    <a:moveTo>
                      <a:pt x="2628" y="0"/>
                    </a:moveTo>
                    <a:cubicBezTo>
                      <a:pt x="2113" y="0"/>
                      <a:pt x="1437" y="161"/>
                      <a:pt x="907" y="852"/>
                    </a:cubicBezTo>
                    <a:cubicBezTo>
                      <a:pt x="32" y="1998"/>
                      <a:pt x="0" y="3033"/>
                      <a:pt x="844" y="3988"/>
                    </a:cubicBezTo>
                    <a:cubicBezTo>
                      <a:pt x="860" y="4004"/>
                      <a:pt x="876" y="4020"/>
                      <a:pt x="891" y="4020"/>
                    </a:cubicBezTo>
                    <a:cubicBezTo>
                      <a:pt x="923" y="4020"/>
                      <a:pt x="939" y="4004"/>
                      <a:pt x="955" y="3988"/>
                    </a:cubicBezTo>
                    <a:cubicBezTo>
                      <a:pt x="987" y="3972"/>
                      <a:pt x="987" y="3924"/>
                      <a:pt x="955" y="3893"/>
                    </a:cubicBezTo>
                    <a:cubicBezTo>
                      <a:pt x="159" y="2985"/>
                      <a:pt x="175" y="2046"/>
                      <a:pt x="1019" y="932"/>
                    </a:cubicBezTo>
                    <a:cubicBezTo>
                      <a:pt x="1516" y="289"/>
                      <a:pt x="2137" y="136"/>
                      <a:pt x="2615" y="136"/>
                    </a:cubicBezTo>
                    <a:cubicBezTo>
                      <a:pt x="3025" y="136"/>
                      <a:pt x="3329" y="249"/>
                      <a:pt x="3359" y="263"/>
                    </a:cubicBezTo>
                    <a:cubicBezTo>
                      <a:pt x="3365" y="266"/>
                      <a:pt x="3370" y="268"/>
                      <a:pt x="3376" y="268"/>
                    </a:cubicBezTo>
                    <a:cubicBezTo>
                      <a:pt x="3402" y="268"/>
                      <a:pt x="3425" y="242"/>
                      <a:pt x="3438" y="216"/>
                    </a:cubicBezTo>
                    <a:cubicBezTo>
                      <a:pt x="3454" y="184"/>
                      <a:pt x="3438" y="136"/>
                      <a:pt x="3406" y="120"/>
                    </a:cubicBezTo>
                    <a:cubicBezTo>
                      <a:pt x="3399" y="120"/>
                      <a:pt x="3074" y="0"/>
                      <a:pt x="2628" y="0"/>
                    </a:cubicBezTo>
                    <a:close/>
                  </a:path>
                </a:pathLst>
              </a:custGeom>
              <a:solidFill>
                <a:srgbClr val="26206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4" name="Google Shape;794;p5"/>
              <p:cNvSpPr/>
              <p:nvPr/>
            </p:nvSpPr>
            <p:spPr>
              <a:xfrm>
                <a:off x="2018075" y="4070700"/>
                <a:ext cx="598925" cy="334175"/>
              </a:xfrm>
              <a:custGeom>
                <a:rect b="b" l="l" r="r" t="t"/>
                <a:pathLst>
                  <a:path extrusionOk="0" h="13367" w="23957">
                    <a:moveTo>
                      <a:pt x="11518" y="1"/>
                    </a:moveTo>
                    <a:cubicBezTo>
                      <a:pt x="10539" y="1"/>
                      <a:pt x="9603" y="99"/>
                      <a:pt x="8755" y="330"/>
                    </a:cubicBezTo>
                    <a:cubicBezTo>
                      <a:pt x="8708" y="346"/>
                      <a:pt x="3678" y="1413"/>
                      <a:pt x="1354" y="6872"/>
                    </a:cubicBezTo>
                    <a:cubicBezTo>
                      <a:pt x="1338" y="6888"/>
                      <a:pt x="303" y="9228"/>
                      <a:pt x="176" y="10900"/>
                    </a:cubicBezTo>
                    <a:lnTo>
                      <a:pt x="17" y="13287"/>
                    </a:lnTo>
                    <a:cubicBezTo>
                      <a:pt x="1" y="13335"/>
                      <a:pt x="33" y="13367"/>
                      <a:pt x="80" y="13367"/>
                    </a:cubicBezTo>
                    <a:cubicBezTo>
                      <a:pt x="112" y="13367"/>
                      <a:pt x="160" y="13335"/>
                      <a:pt x="160" y="13303"/>
                    </a:cubicBezTo>
                    <a:lnTo>
                      <a:pt x="319" y="10900"/>
                    </a:lnTo>
                    <a:cubicBezTo>
                      <a:pt x="446" y="9260"/>
                      <a:pt x="1465" y="6952"/>
                      <a:pt x="1481" y="6920"/>
                    </a:cubicBezTo>
                    <a:cubicBezTo>
                      <a:pt x="3773" y="1540"/>
                      <a:pt x="8739" y="474"/>
                      <a:pt x="8803" y="474"/>
                    </a:cubicBezTo>
                    <a:cubicBezTo>
                      <a:pt x="9644" y="242"/>
                      <a:pt x="10574" y="143"/>
                      <a:pt x="11546" y="143"/>
                    </a:cubicBezTo>
                    <a:cubicBezTo>
                      <a:pt x="16983" y="143"/>
                      <a:pt x="23764" y="3219"/>
                      <a:pt x="23845" y="3259"/>
                    </a:cubicBezTo>
                    <a:cubicBezTo>
                      <a:pt x="23853" y="3263"/>
                      <a:pt x="23862" y="3265"/>
                      <a:pt x="23871" y="3265"/>
                    </a:cubicBezTo>
                    <a:cubicBezTo>
                      <a:pt x="23899" y="3265"/>
                      <a:pt x="23929" y="3247"/>
                      <a:pt x="23941" y="3211"/>
                    </a:cubicBezTo>
                    <a:cubicBezTo>
                      <a:pt x="23956" y="3180"/>
                      <a:pt x="23941" y="3132"/>
                      <a:pt x="23909" y="3116"/>
                    </a:cubicBezTo>
                    <a:cubicBezTo>
                      <a:pt x="23828" y="3089"/>
                      <a:pt x="17006" y="1"/>
                      <a:pt x="11518" y="1"/>
                    </a:cubicBezTo>
                    <a:close/>
                  </a:path>
                </a:pathLst>
              </a:custGeom>
              <a:solidFill>
                <a:srgbClr val="26206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5" name="Google Shape;795;p5"/>
              <p:cNvSpPr/>
              <p:nvPr/>
            </p:nvSpPr>
            <p:spPr>
              <a:xfrm>
                <a:off x="2204725" y="4072800"/>
                <a:ext cx="333475" cy="282225"/>
              </a:xfrm>
              <a:custGeom>
                <a:rect b="b" l="l" r="r" t="t"/>
                <a:pathLst>
                  <a:path extrusionOk="0" h="11289" w="13339">
                    <a:moveTo>
                      <a:pt x="3959" y="1"/>
                    </a:moveTo>
                    <a:cubicBezTo>
                      <a:pt x="2960" y="1"/>
                      <a:pt x="1984" y="93"/>
                      <a:pt x="1066" y="310"/>
                    </a:cubicBezTo>
                    <a:cubicBezTo>
                      <a:pt x="844" y="740"/>
                      <a:pt x="684" y="1170"/>
                      <a:pt x="573" y="1631"/>
                    </a:cubicBezTo>
                    <a:cubicBezTo>
                      <a:pt x="0" y="4035"/>
                      <a:pt x="223" y="6581"/>
                      <a:pt x="1242" y="8842"/>
                    </a:cubicBezTo>
                    <a:cubicBezTo>
                      <a:pt x="1671" y="9797"/>
                      <a:pt x="2292" y="10752"/>
                      <a:pt x="3263" y="11118"/>
                    </a:cubicBezTo>
                    <a:cubicBezTo>
                      <a:pt x="3568" y="11236"/>
                      <a:pt x="3887" y="11288"/>
                      <a:pt x="4209" y="11288"/>
                    </a:cubicBezTo>
                    <a:cubicBezTo>
                      <a:pt x="5012" y="11288"/>
                      <a:pt x="5838" y="10965"/>
                      <a:pt x="6542" y="10545"/>
                    </a:cubicBezTo>
                    <a:cubicBezTo>
                      <a:pt x="7529" y="9956"/>
                      <a:pt x="8389" y="9176"/>
                      <a:pt x="9439" y="8714"/>
                    </a:cubicBezTo>
                    <a:cubicBezTo>
                      <a:pt x="10092" y="8428"/>
                      <a:pt x="10808" y="8269"/>
                      <a:pt x="11477" y="7982"/>
                    </a:cubicBezTo>
                    <a:cubicBezTo>
                      <a:pt x="12145" y="7712"/>
                      <a:pt x="12782" y="7266"/>
                      <a:pt x="13068" y="6597"/>
                    </a:cubicBezTo>
                    <a:cubicBezTo>
                      <a:pt x="13212" y="6231"/>
                      <a:pt x="13291" y="5833"/>
                      <a:pt x="13291" y="5420"/>
                    </a:cubicBezTo>
                    <a:cubicBezTo>
                      <a:pt x="13339" y="4258"/>
                      <a:pt x="13227" y="2873"/>
                      <a:pt x="12718" y="1711"/>
                    </a:cubicBezTo>
                    <a:cubicBezTo>
                      <a:pt x="10250" y="860"/>
                      <a:pt x="6998" y="1"/>
                      <a:pt x="395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6" name="Google Shape;796;p5"/>
              <p:cNvSpPr/>
              <p:nvPr/>
            </p:nvSpPr>
            <p:spPr>
              <a:xfrm>
                <a:off x="2118150" y="4143925"/>
                <a:ext cx="71475" cy="126725"/>
              </a:xfrm>
              <a:custGeom>
                <a:rect b="b" l="l" r="r" t="t"/>
                <a:pathLst>
                  <a:path extrusionOk="0" h="5069" w="2859">
                    <a:moveTo>
                      <a:pt x="1392" y="0"/>
                    </a:moveTo>
                    <a:cubicBezTo>
                      <a:pt x="280" y="0"/>
                      <a:pt x="0" y="1675"/>
                      <a:pt x="57" y="2590"/>
                    </a:cubicBezTo>
                    <a:cubicBezTo>
                      <a:pt x="89" y="3243"/>
                      <a:pt x="168" y="3943"/>
                      <a:pt x="566" y="4469"/>
                    </a:cubicBezTo>
                    <a:cubicBezTo>
                      <a:pt x="835" y="4823"/>
                      <a:pt x="1292" y="5069"/>
                      <a:pt x="1722" y="5069"/>
                    </a:cubicBezTo>
                    <a:cubicBezTo>
                      <a:pt x="1929" y="5069"/>
                      <a:pt x="2130" y="5012"/>
                      <a:pt x="2301" y="4883"/>
                    </a:cubicBezTo>
                    <a:cubicBezTo>
                      <a:pt x="2699" y="4612"/>
                      <a:pt x="2810" y="4087"/>
                      <a:pt x="2810" y="3609"/>
                    </a:cubicBezTo>
                    <a:cubicBezTo>
                      <a:pt x="2794" y="2861"/>
                      <a:pt x="2858" y="1938"/>
                      <a:pt x="2731" y="1222"/>
                    </a:cubicBezTo>
                    <a:cubicBezTo>
                      <a:pt x="2667" y="712"/>
                      <a:pt x="2333" y="282"/>
                      <a:pt x="1871" y="91"/>
                    </a:cubicBezTo>
                    <a:cubicBezTo>
                      <a:pt x="1697" y="29"/>
                      <a:pt x="1537" y="0"/>
                      <a:pt x="139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7" name="Google Shape;797;p5"/>
              <p:cNvSpPr/>
              <p:nvPr/>
            </p:nvSpPr>
            <p:spPr>
              <a:xfrm>
                <a:off x="2061450" y="4280700"/>
                <a:ext cx="3600" cy="15950"/>
              </a:xfrm>
              <a:custGeom>
                <a:rect b="b" l="l" r="r" t="t"/>
                <a:pathLst>
                  <a:path extrusionOk="0" h="638" w="144">
                    <a:moveTo>
                      <a:pt x="112" y="0"/>
                    </a:moveTo>
                    <a:cubicBezTo>
                      <a:pt x="96" y="0"/>
                      <a:pt x="80" y="0"/>
                      <a:pt x="64" y="32"/>
                    </a:cubicBezTo>
                    <a:cubicBezTo>
                      <a:pt x="17" y="207"/>
                      <a:pt x="1" y="414"/>
                      <a:pt x="33" y="605"/>
                    </a:cubicBezTo>
                    <a:cubicBezTo>
                      <a:pt x="33" y="621"/>
                      <a:pt x="48" y="637"/>
                      <a:pt x="64" y="637"/>
                    </a:cubicBezTo>
                    <a:cubicBezTo>
                      <a:pt x="96" y="637"/>
                      <a:pt x="96" y="605"/>
                      <a:pt x="96" y="589"/>
                    </a:cubicBezTo>
                    <a:cubicBezTo>
                      <a:pt x="80" y="414"/>
                      <a:pt x="80" y="223"/>
                      <a:pt x="144" y="48"/>
                    </a:cubicBezTo>
                    <a:cubicBezTo>
                      <a:pt x="144" y="32"/>
                      <a:pt x="128" y="0"/>
                      <a:pt x="112" y="0"/>
                    </a:cubicBezTo>
                    <a:close/>
                  </a:path>
                </a:pathLst>
              </a:custGeom>
              <a:solidFill>
                <a:srgbClr val="080B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8" name="Google Shape;798;p5"/>
              <p:cNvSpPr/>
              <p:nvPr/>
            </p:nvSpPr>
            <p:spPr>
              <a:xfrm>
                <a:off x="2055475" y="4261300"/>
                <a:ext cx="7600" cy="17025"/>
              </a:xfrm>
              <a:custGeom>
                <a:rect b="b" l="l" r="r" t="t"/>
                <a:pathLst>
                  <a:path extrusionOk="0" h="681" w="304">
                    <a:moveTo>
                      <a:pt x="258" y="1"/>
                    </a:moveTo>
                    <a:cubicBezTo>
                      <a:pt x="248" y="1"/>
                      <a:pt x="240" y="4"/>
                      <a:pt x="240" y="12"/>
                    </a:cubicBezTo>
                    <a:cubicBezTo>
                      <a:pt x="81" y="188"/>
                      <a:pt x="1" y="410"/>
                      <a:pt x="1" y="633"/>
                    </a:cubicBezTo>
                    <a:cubicBezTo>
                      <a:pt x="1" y="665"/>
                      <a:pt x="17" y="681"/>
                      <a:pt x="49" y="681"/>
                    </a:cubicBezTo>
                    <a:cubicBezTo>
                      <a:pt x="49" y="681"/>
                      <a:pt x="65" y="665"/>
                      <a:pt x="81" y="649"/>
                    </a:cubicBezTo>
                    <a:cubicBezTo>
                      <a:pt x="81" y="442"/>
                      <a:pt x="144" y="219"/>
                      <a:pt x="287" y="60"/>
                    </a:cubicBezTo>
                    <a:cubicBezTo>
                      <a:pt x="303" y="44"/>
                      <a:pt x="303" y="12"/>
                      <a:pt x="287" y="12"/>
                    </a:cubicBezTo>
                    <a:cubicBezTo>
                      <a:pt x="280" y="4"/>
                      <a:pt x="268" y="1"/>
                      <a:pt x="258" y="1"/>
                    </a:cubicBezTo>
                    <a:close/>
                  </a:path>
                </a:pathLst>
              </a:custGeom>
              <a:solidFill>
                <a:srgbClr val="080B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9" name="Google Shape;799;p5"/>
              <p:cNvSpPr/>
              <p:nvPr/>
            </p:nvSpPr>
            <p:spPr>
              <a:xfrm>
                <a:off x="2051500" y="4286675"/>
                <a:ext cx="2825" cy="21100"/>
              </a:xfrm>
              <a:custGeom>
                <a:rect b="b" l="l" r="r" t="t"/>
                <a:pathLst>
                  <a:path extrusionOk="0" h="844" w="113">
                    <a:moveTo>
                      <a:pt x="64" y="0"/>
                    </a:moveTo>
                    <a:cubicBezTo>
                      <a:pt x="49" y="0"/>
                      <a:pt x="33" y="0"/>
                      <a:pt x="33" y="32"/>
                    </a:cubicBezTo>
                    <a:cubicBezTo>
                      <a:pt x="17" y="287"/>
                      <a:pt x="1" y="541"/>
                      <a:pt x="17" y="812"/>
                    </a:cubicBezTo>
                    <a:cubicBezTo>
                      <a:pt x="17" y="828"/>
                      <a:pt x="33" y="844"/>
                      <a:pt x="64" y="844"/>
                    </a:cubicBezTo>
                    <a:cubicBezTo>
                      <a:pt x="80" y="844"/>
                      <a:pt x="96" y="828"/>
                      <a:pt x="96" y="812"/>
                    </a:cubicBezTo>
                    <a:cubicBezTo>
                      <a:pt x="80" y="541"/>
                      <a:pt x="80" y="287"/>
                      <a:pt x="112" y="32"/>
                    </a:cubicBezTo>
                    <a:cubicBezTo>
                      <a:pt x="112" y="16"/>
                      <a:pt x="96" y="0"/>
                      <a:pt x="64" y="0"/>
                    </a:cubicBezTo>
                    <a:close/>
                  </a:path>
                </a:pathLst>
              </a:custGeom>
              <a:solidFill>
                <a:srgbClr val="080B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0" name="Google Shape;800;p5"/>
              <p:cNvSpPr/>
              <p:nvPr/>
            </p:nvSpPr>
            <p:spPr>
              <a:xfrm>
                <a:off x="2565250" y="4158925"/>
                <a:ext cx="15925" cy="4400"/>
              </a:xfrm>
              <a:custGeom>
                <a:rect b="b" l="l" r="r" t="t"/>
                <a:pathLst>
                  <a:path extrusionOk="0" h="176" w="637">
                    <a:moveTo>
                      <a:pt x="48" y="1"/>
                    </a:moveTo>
                    <a:cubicBezTo>
                      <a:pt x="16" y="1"/>
                      <a:pt x="0" y="17"/>
                      <a:pt x="16" y="49"/>
                    </a:cubicBezTo>
                    <a:cubicBezTo>
                      <a:pt x="16" y="64"/>
                      <a:pt x="32" y="80"/>
                      <a:pt x="48" y="80"/>
                    </a:cubicBezTo>
                    <a:cubicBezTo>
                      <a:pt x="223" y="80"/>
                      <a:pt x="414" y="112"/>
                      <a:pt x="589" y="176"/>
                    </a:cubicBezTo>
                    <a:cubicBezTo>
                      <a:pt x="605" y="176"/>
                      <a:pt x="621" y="176"/>
                      <a:pt x="637" y="160"/>
                    </a:cubicBezTo>
                    <a:cubicBezTo>
                      <a:pt x="637" y="144"/>
                      <a:pt x="621" y="128"/>
                      <a:pt x="605" y="112"/>
                    </a:cubicBezTo>
                    <a:cubicBezTo>
                      <a:pt x="430" y="49"/>
                      <a:pt x="255" y="1"/>
                      <a:pt x="64" y="1"/>
                    </a:cubicBezTo>
                    <a:close/>
                  </a:path>
                </a:pathLst>
              </a:custGeom>
              <a:solidFill>
                <a:srgbClr val="080B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1" name="Google Shape;801;p5"/>
              <p:cNvSpPr/>
              <p:nvPr/>
            </p:nvSpPr>
            <p:spPr>
              <a:xfrm>
                <a:off x="2584350" y="4154550"/>
                <a:ext cx="16325" cy="9175"/>
              </a:xfrm>
              <a:custGeom>
                <a:rect b="b" l="l" r="r" t="t"/>
                <a:pathLst>
                  <a:path extrusionOk="0" h="367" w="653">
                    <a:moveTo>
                      <a:pt x="48" y="1"/>
                    </a:moveTo>
                    <a:cubicBezTo>
                      <a:pt x="32" y="1"/>
                      <a:pt x="0" y="17"/>
                      <a:pt x="0" y="33"/>
                    </a:cubicBezTo>
                    <a:cubicBezTo>
                      <a:pt x="0" y="48"/>
                      <a:pt x="16" y="80"/>
                      <a:pt x="32" y="80"/>
                    </a:cubicBezTo>
                    <a:cubicBezTo>
                      <a:pt x="255" y="112"/>
                      <a:pt x="446" y="208"/>
                      <a:pt x="589" y="367"/>
                    </a:cubicBezTo>
                    <a:lnTo>
                      <a:pt x="637" y="367"/>
                    </a:lnTo>
                    <a:cubicBezTo>
                      <a:pt x="653" y="351"/>
                      <a:pt x="653" y="319"/>
                      <a:pt x="637" y="303"/>
                    </a:cubicBezTo>
                    <a:cubicBezTo>
                      <a:pt x="478" y="144"/>
                      <a:pt x="271" y="33"/>
                      <a:pt x="48" y="1"/>
                    </a:cubicBezTo>
                    <a:close/>
                  </a:path>
                </a:pathLst>
              </a:custGeom>
              <a:solidFill>
                <a:srgbClr val="080B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2" name="Google Shape;802;p5"/>
              <p:cNvSpPr/>
              <p:nvPr/>
            </p:nvSpPr>
            <p:spPr>
              <a:xfrm>
                <a:off x="2555700" y="4147625"/>
                <a:ext cx="21100" cy="4575"/>
              </a:xfrm>
              <a:custGeom>
                <a:rect b="b" l="l" r="r" t="t"/>
                <a:pathLst>
                  <a:path extrusionOk="0" h="183" w="844">
                    <a:moveTo>
                      <a:pt x="20" y="1"/>
                    </a:moveTo>
                    <a:cubicBezTo>
                      <a:pt x="9" y="1"/>
                      <a:pt x="0" y="16"/>
                      <a:pt x="0" y="39"/>
                    </a:cubicBezTo>
                    <a:cubicBezTo>
                      <a:pt x="0" y="55"/>
                      <a:pt x="16" y="71"/>
                      <a:pt x="32" y="71"/>
                    </a:cubicBezTo>
                    <a:cubicBezTo>
                      <a:pt x="287" y="87"/>
                      <a:pt x="541" y="119"/>
                      <a:pt x="796" y="182"/>
                    </a:cubicBezTo>
                    <a:cubicBezTo>
                      <a:pt x="812" y="182"/>
                      <a:pt x="828" y="166"/>
                      <a:pt x="844" y="150"/>
                    </a:cubicBezTo>
                    <a:cubicBezTo>
                      <a:pt x="844" y="134"/>
                      <a:pt x="828" y="119"/>
                      <a:pt x="812" y="103"/>
                    </a:cubicBezTo>
                    <a:cubicBezTo>
                      <a:pt x="557" y="55"/>
                      <a:pt x="303" y="23"/>
                      <a:pt x="32" y="7"/>
                    </a:cubicBezTo>
                    <a:cubicBezTo>
                      <a:pt x="28" y="3"/>
                      <a:pt x="24" y="1"/>
                      <a:pt x="20" y="1"/>
                    </a:cubicBezTo>
                    <a:close/>
                  </a:path>
                </a:pathLst>
              </a:custGeom>
              <a:solidFill>
                <a:srgbClr val="080B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3" name="Google Shape;803;p5"/>
              <p:cNvSpPr/>
              <p:nvPr/>
            </p:nvSpPr>
            <p:spPr>
              <a:xfrm>
                <a:off x="1890350" y="4420775"/>
                <a:ext cx="60500" cy="19925"/>
              </a:xfrm>
              <a:custGeom>
                <a:rect b="b" l="l" r="r" t="t"/>
                <a:pathLst>
                  <a:path extrusionOk="0" h="797" w="2420">
                    <a:moveTo>
                      <a:pt x="1210" y="0"/>
                    </a:moveTo>
                    <a:cubicBezTo>
                      <a:pt x="541" y="0"/>
                      <a:pt x="0" y="191"/>
                      <a:pt x="0" y="398"/>
                    </a:cubicBezTo>
                    <a:cubicBezTo>
                      <a:pt x="0" y="621"/>
                      <a:pt x="541" y="796"/>
                      <a:pt x="1210" y="796"/>
                    </a:cubicBezTo>
                    <a:cubicBezTo>
                      <a:pt x="1879" y="796"/>
                      <a:pt x="2420" y="621"/>
                      <a:pt x="2420" y="398"/>
                    </a:cubicBezTo>
                    <a:cubicBezTo>
                      <a:pt x="2420" y="191"/>
                      <a:pt x="1879" y="0"/>
                      <a:pt x="121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4" name="Google Shape;804;p5"/>
              <p:cNvSpPr/>
              <p:nvPr/>
            </p:nvSpPr>
            <p:spPr>
              <a:xfrm>
                <a:off x="1923375" y="4357925"/>
                <a:ext cx="61700" cy="22275"/>
              </a:xfrm>
              <a:custGeom>
                <a:rect b="b" l="l" r="r" t="t"/>
                <a:pathLst>
                  <a:path extrusionOk="0" h="891" w="2468">
                    <a:moveTo>
                      <a:pt x="1697" y="1"/>
                    </a:moveTo>
                    <a:cubicBezTo>
                      <a:pt x="1534" y="1"/>
                      <a:pt x="1353" y="15"/>
                      <a:pt x="1162" y="47"/>
                    </a:cubicBezTo>
                    <a:cubicBezTo>
                      <a:pt x="510" y="159"/>
                      <a:pt x="0" y="429"/>
                      <a:pt x="48" y="652"/>
                    </a:cubicBezTo>
                    <a:cubicBezTo>
                      <a:pt x="71" y="799"/>
                      <a:pt x="359" y="890"/>
                      <a:pt x="765" y="890"/>
                    </a:cubicBezTo>
                    <a:cubicBezTo>
                      <a:pt x="929" y="890"/>
                      <a:pt x="1113" y="875"/>
                      <a:pt x="1306" y="843"/>
                    </a:cubicBezTo>
                    <a:cubicBezTo>
                      <a:pt x="1958" y="748"/>
                      <a:pt x="2468" y="477"/>
                      <a:pt x="2420" y="254"/>
                    </a:cubicBezTo>
                    <a:cubicBezTo>
                      <a:pt x="2397" y="95"/>
                      <a:pt x="2106" y="1"/>
                      <a:pt x="169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5" name="Google Shape;805;p5"/>
              <p:cNvSpPr/>
              <p:nvPr/>
            </p:nvSpPr>
            <p:spPr>
              <a:xfrm>
                <a:off x="2530625" y="3930625"/>
                <a:ext cx="363350" cy="516050"/>
              </a:xfrm>
              <a:custGeom>
                <a:rect b="b" l="l" r="r" t="t"/>
                <a:pathLst>
                  <a:path extrusionOk="0" h="20642" w="14534">
                    <a:moveTo>
                      <a:pt x="2105" y="1"/>
                    </a:moveTo>
                    <a:cubicBezTo>
                      <a:pt x="1814" y="1"/>
                      <a:pt x="1588" y="69"/>
                      <a:pt x="1449" y="219"/>
                    </a:cubicBezTo>
                    <a:cubicBezTo>
                      <a:pt x="0" y="1747"/>
                      <a:pt x="1719" y="5647"/>
                      <a:pt x="2690" y="7557"/>
                    </a:cubicBezTo>
                    <a:lnTo>
                      <a:pt x="3248" y="8607"/>
                    </a:lnTo>
                    <a:lnTo>
                      <a:pt x="3279" y="8639"/>
                    </a:lnTo>
                    <a:cubicBezTo>
                      <a:pt x="3279" y="8655"/>
                      <a:pt x="3279" y="8655"/>
                      <a:pt x="3279" y="8671"/>
                    </a:cubicBezTo>
                    <a:cubicBezTo>
                      <a:pt x="3279" y="8687"/>
                      <a:pt x="3279" y="8703"/>
                      <a:pt x="3279" y="8719"/>
                    </a:cubicBezTo>
                    <a:cubicBezTo>
                      <a:pt x="3232" y="9308"/>
                      <a:pt x="3248" y="9913"/>
                      <a:pt x="3327" y="10502"/>
                    </a:cubicBezTo>
                    <a:cubicBezTo>
                      <a:pt x="3232" y="11998"/>
                      <a:pt x="3216" y="14354"/>
                      <a:pt x="3932" y="16630"/>
                    </a:cubicBezTo>
                    <a:cubicBezTo>
                      <a:pt x="5094" y="20355"/>
                      <a:pt x="10442" y="20641"/>
                      <a:pt x="10442" y="20641"/>
                    </a:cubicBezTo>
                    <a:cubicBezTo>
                      <a:pt x="10442" y="20641"/>
                      <a:pt x="10808" y="17585"/>
                      <a:pt x="12273" y="16120"/>
                    </a:cubicBezTo>
                    <a:cubicBezTo>
                      <a:pt x="14533" y="13892"/>
                      <a:pt x="13880" y="12810"/>
                      <a:pt x="13467" y="10072"/>
                    </a:cubicBezTo>
                    <a:cubicBezTo>
                      <a:pt x="13244" y="8592"/>
                      <a:pt x="11970" y="5281"/>
                      <a:pt x="11350" y="3721"/>
                    </a:cubicBezTo>
                    <a:cubicBezTo>
                      <a:pt x="10570" y="3991"/>
                      <a:pt x="9821" y="4342"/>
                      <a:pt x="9121" y="4740"/>
                    </a:cubicBezTo>
                    <a:cubicBezTo>
                      <a:pt x="8054" y="2564"/>
                      <a:pt x="3882" y="1"/>
                      <a:pt x="210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6" name="Google Shape;806;p5"/>
              <p:cNvSpPr/>
              <p:nvPr/>
            </p:nvSpPr>
            <p:spPr>
              <a:xfrm>
                <a:off x="2905875" y="3862025"/>
                <a:ext cx="284950" cy="525350"/>
              </a:xfrm>
              <a:custGeom>
                <a:rect b="b" l="l" r="r" t="t"/>
                <a:pathLst>
                  <a:path extrusionOk="0" h="21014" w="11398">
                    <a:moveTo>
                      <a:pt x="5657" y="1"/>
                    </a:moveTo>
                    <a:cubicBezTo>
                      <a:pt x="5639" y="1"/>
                      <a:pt x="5622" y="1"/>
                      <a:pt x="5604" y="2"/>
                    </a:cubicBezTo>
                    <a:cubicBezTo>
                      <a:pt x="3646" y="114"/>
                      <a:pt x="1751" y="6131"/>
                      <a:pt x="1751" y="6131"/>
                    </a:cubicBezTo>
                    <a:cubicBezTo>
                      <a:pt x="1051" y="5956"/>
                      <a:pt x="1083" y="6019"/>
                      <a:pt x="462" y="5987"/>
                    </a:cubicBezTo>
                    <a:lnTo>
                      <a:pt x="1" y="5956"/>
                    </a:lnTo>
                    <a:lnTo>
                      <a:pt x="1" y="5956"/>
                    </a:lnTo>
                    <a:cubicBezTo>
                      <a:pt x="160" y="7277"/>
                      <a:pt x="414" y="8566"/>
                      <a:pt x="765" y="9855"/>
                    </a:cubicBezTo>
                    <a:cubicBezTo>
                      <a:pt x="1194" y="11558"/>
                      <a:pt x="1592" y="13357"/>
                      <a:pt x="2420" y="14933"/>
                    </a:cubicBezTo>
                    <a:cubicBezTo>
                      <a:pt x="2818" y="15777"/>
                      <a:pt x="3455" y="16493"/>
                      <a:pt x="4235" y="17018"/>
                    </a:cubicBezTo>
                    <a:cubicBezTo>
                      <a:pt x="4792" y="17368"/>
                      <a:pt x="5381" y="17639"/>
                      <a:pt x="5874" y="18053"/>
                    </a:cubicBezTo>
                    <a:lnTo>
                      <a:pt x="7434" y="20599"/>
                    </a:lnTo>
                    <a:cubicBezTo>
                      <a:pt x="7514" y="20743"/>
                      <a:pt x="7593" y="20886"/>
                      <a:pt x="7705" y="21013"/>
                    </a:cubicBezTo>
                    <a:cubicBezTo>
                      <a:pt x="7705" y="21013"/>
                      <a:pt x="10029" y="20345"/>
                      <a:pt x="10824" y="16779"/>
                    </a:cubicBezTo>
                    <a:cubicBezTo>
                      <a:pt x="11397" y="14280"/>
                      <a:pt x="9662" y="11845"/>
                      <a:pt x="8612" y="10572"/>
                    </a:cubicBezTo>
                    <a:cubicBezTo>
                      <a:pt x="8373" y="10237"/>
                      <a:pt x="8087" y="9935"/>
                      <a:pt x="7784" y="9664"/>
                    </a:cubicBezTo>
                    <a:cubicBezTo>
                      <a:pt x="7768" y="9648"/>
                      <a:pt x="7752" y="9632"/>
                      <a:pt x="7736" y="9617"/>
                    </a:cubicBezTo>
                    <a:cubicBezTo>
                      <a:pt x="9108" y="5863"/>
                      <a:pt x="7574" y="1"/>
                      <a:pt x="565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7" name="Google Shape;807;p5"/>
              <p:cNvSpPr/>
              <p:nvPr/>
            </p:nvSpPr>
            <p:spPr>
              <a:xfrm>
                <a:off x="2756250" y="4009800"/>
                <a:ext cx="192625" cy="42900"/>
              </a:xfrm>
              <a:custGeom>
                <a:rect b="b" l="l" r="r" t="t"/>
                <a:pathLst>
                  <a:path extrusionOk="0" h="1716" w="7705">
                    <a:moveTo>
                      <a:pt x="5795" y="1"/>
                    </a:moveTo>
                    <a:cubicBezTo>
                      <a:pt x="5250" y="1"/>
                      <a:pt x="4600" y="32"/>
                      <a:pt x="3869" y="124"/>
                    </a:cubicBezTo>
                    <a:cubicBezTo>
                      <a:pt x="2484" y="299"/>
                      <a:pt x="1178" y="809"/>
                      <a:pt x="32" y="1588"/>
                    </a:cubicBezTo>
                    <a:cubicBezTo>
                      <a:pt x="1" y="1604"/>
                      <a:pt x="1" y="1652"/>
                      <a:pt x="17" y="1684"/>
                    </a:cubicBezTo>
                    <a:cubicBezTo>
                      <a:pt x="32" y="1700"/>
                      <a:pt x="48" y="1716"/>
                      <a:pt x="80" y="1716"/>
                    </a:cubicBezTo>
                    <a:cubicBezTo>
                      <a:pt x="96" y="1716"/>
                      <a:pt x="112" y="1716"/>
                      <a:pt x="128" y="1700"/>
                    </a:cubicBezTo>
                    <a:cubicBezTo>
                      <a:pt x="1242" y="936"/>
                      <a:pt x="2531" y="442"/>
                      <a:pt x="3884" y="267"/>
                    </a:cubicBezTo>
                    <a:cubicBezTo>
                      <a:pt x="4611" y="175"/>
                      <a:pt x="5255" y="144"/>
                      <a:pt x="5796" y="144"/>
                    </a:cubicBezTo>
                    <a:cubicBezTo>
                      <a:pt x="6936" y="144"/>
                      <a:pt x="7614" y="283"/>
                      <a:pt x="7625" y="283"/>
                    </a:cubicBezTo>
                    <a:cubicBezTo>
                      <a:pt x="7631" y="286"/>
                      <a:pt x="7637" y="288"/>
                      <a:pt x="7642" y="288"/>
                    </a:cubicBezTo>
                    <a:cubicBezTo>
                      <a:pt x="7668" y="288"/>
                      <a:pt x="7692" y="262"/>
                      <a:pt x="7705" y="236"/>
                    </a:cubicBezTo>
                    <a:cubicBezTo>
                      <a:pt x="7705" y="188"/>
                      <a:pt x="7689" y="156"/>
                      <a:pt x="7641" y="140"/>
                    </a:cubicBezTo>
                    <a:cubicBezTo>
                      <a:pt x="7630" y="140"/>
                      <a:pt x="6945" y="1"/>
                      <a:pt x="5795" y="1"/>
                    </a:cubicBezTo>
                    <a:close/>
                  </a:path>
                </a:pathLst>
              </a:custGeom>
              <a:solidFill>
                <a:srgbClr val="26206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8" name="Google Shape;808;p5"/>
              <p:cNvSpPr/>
              <p:nvPr/>
            </p:nvSpPr>
            <p:spPr>
              <a:xfrm>
                <a:off x="2761550" y="4366225"/>
                <a:ext cx="368800" cy="83225"/>
              </a:xfrm>
              <a:custGeom>
                <a:rect b="b" l="l" r="r" t="t"/>
                <a:pathLst>
                  <a:path extrusionOk="0" h="3329" w="14752">
                    <a:moveTo>
                      <a:pt x="14653" y="0"/>
                    </a:moveTo>
                    <a:cubicBezTo>
                      <a:pt x="14638" y="0"/>
                      <a:pt x="14623" y="5"/>
                      <a:pt x="14608" y="18"/>
                    </a:cubicBezTo>
                    <a:cubicBezTo>
                      <a:pt x="14576" y="34"/>
                      <a:pt x="11090" y="2373"/>
                      <a:pt x="7413" y="2899"/>
                    </a:cubicBezTo>
                    <a:cubicBezTo>
                      <a:pt x="5943" y="3109"/>
                      <a:pt x="4665" y="3181"/>
                      <a:pt x="3606" y="3181"/>
                    </a:cubicBezTo>
                    <a:cubicBezTo>
                      <a:pt x="1385" y="3181"/>
                      <a:pt x="134" y="2867"/>
                      <a:pt x="123" y="2867"/>
                    </a:cubicBezTo>
                    <a:cubicBezTo>
                      <a:pt x="118" y="2866"/>
                      <a:pt x="113" y="2866"/>
                      <a:pt x="108" y="2866"/>
                    </a:cubicBezTo>
                    <a:cubicBezTo>
                      <a:pt x="24" y="2866"/>
                      <a:pt x="1" y="2995"/>
                      <a:pt x="91" y="3010"/>
                    </a:cubicBezTo>
                    <a:cubicBezTo>
                      <a:pt x="107" y="3026"/>
                      <a:pt x="1349" y="3328"/>
                      <a:pt x="3577" y="3328"/>
                    </a:cubicBezTo>
                    <a:cubicBezTo>
                      <a:pt x="4866" y="3328"/>
                      <a:pt x="6156" y="3233"/>
                      <a:pt x="7429" y="3042"/>
                    </a:cubicBezTo>
                    <a:cubicBezTo>
                      <a:pt x="11138" y="2517"/>
                      <a:pt x="14656" y="161"/>
                      <a:pt x="14687" y="129"/>
                    </a:cubicBezTo>
                    <a:cubicBezTo>
                      <a:pt x="14752" y="91"/>
                      <a:pt x="14712" y="0"/>
                      <a:pt x="14653" y="0"/>
                    </a:cubicBezTo>
                    <a:close/>
                  </a:path>
                </a:pathLst>
              </a:custGeom>
              <a:solidFill>
                <a:srgbClr val="26206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9" name="Google Shape;809;p5"/>
              <p:cNvSpPr/>
              <p:nvPr/>
            </p:nvSpPr>
            <p:spPr>
              <a:xfrm>
                <a:off x="3050325" y="3905850"/>
                <a:ext cx="54950" cy="186250"/>
              </a:xfrm>
              <a:custGeom>
                <a:rect b="b" l="l" r="r" t="t"/>
                <a:pathLst>
                  <a:path extrusionOk="0" h="7450" w="2198">
                    <a:moveTo>
                      <a:pt x="924" y="0"/>
                    </a:moveTo>
                    <a:lnTo>
                      <a:pt x="1" y="6288"/>
                    </a:lnTo>
                    <a:lnTo>
                      <a:pt x="1799" y="7450"/>
                    </a:lnTo>
                    <a:cubicBezTo>
                      <a:pt x="2197" y="1592"/>
                      <a:pt x="924" y="0"/>
                      <a:pt x="92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0" name="Google Shape;810;p5"/>
              <p:cNvSpPr/>
              <p:nvPr/>
            </p:nvSpPr>
            <p:spPr>
              <a:xfrm>
                <a:off x="2572800" y="3979225"/>
                <a:ext cx="127775" cy="158250"/>
              </a:xfrm>
              <a:custGeom>
                <a:rect b="b" l="l" r="r" t="t"/>
                <a:pathLst>
                  <a:path extrusionOk="0" h="6330" w="5111">
                    <a:moveTo>
                      <a:pt x="544" y="1"/>
                    </a:moveTo>
                    <a:cubicBezTo>
                      <a:pt x="462" y="1"/>
                      <a:pt x="386" y="56"/>
                      <a:pt x="351" y="137"/>
                    </a:cubicBezTo>
                    <a:cubicBezTo>
                      <a:pt x="192" y="583"/>
                      <a:pt x="1" y="1793"/>
                      <a:pt x="1179" y="4021"/>
                    </a:cubicBezTo>
                    <a:cubicBezTo>
                      <a:pt x="2358" y="6248"/>
                      <a:pt x="2404" y="6330"/>
                      <a:pt x="2404" y="6330"/>
                    </a:cubicBezTo>
                    <a:cubicBezTo>
                      <a:pt x="2404" y="6330"/>
                      <a:pt x="2404" y="6329"/>
                      <a:pt x="2404" y="6329"/>
                    </a:cubicBezTo>
                    <a:lnTo>
                      <a:pt x="5015" y="4594"/>
                    </a:lnTo>
                    <a:cubicBezTo>
                      <a:pt x="5094" y="4531"/>
                      <a:pt x="5110" y="4403"/>
                      <a:pt x="5046" y="4308"/>
                    </a:cubicBezTo>
                    <a:cubicBezTo>
                      <a:pt x="4537" y="3607"/>
                      <a:pt x="2372" y="758"/>
                      <a:pt x="637" y="26"/>
                    </a:cubicBezTo>
                    <a:cubicBezTo>
                      <a:pt x="607" y="9"/>
                      <a:pt x="575" y="1"/>
                      <a:pt x="54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1" name="Google Shape;811;p5"/>
              <p:cNvSpPr/>
              <p:nvPr/>
            </p:nvSpPr>
            <p:spPr>
              <a:xfrm>
                <a:off x="2863875" y="4339050"/>
                <a:ext cx="11375" cy="9025"/>
              </a:xfrm>
              <a:custGeom>
                <a:rect b="b" l="l" r="r" t="t"/>
                <a:pathLst>
                  <a:path extrusionOk="0" h="361" w="455">
                    <a:moveTo>
                      <a:pt x="231" y="0"/>
                    </a:moveTo>
                    <a:cubicBezTo>
                      <a:pt x="169" y="0"/>
                      <a:pt x="106" y="36"/>
                      <a:pt x="73" y="102"/>
                    </a:cubicBezTo>
                    <a:cubicBezTo>
                      <a:pt x="0" y="218"/>
                      <a:pt x="100" y="361"/>
                      <a:pt x="239" y="361"/>
                    </a:cubicBezTo>
                    <a:cubicBezTo>
                      <a:pt x="252" y="361"/>
                      <a:pt x="266" y="359"/>
                      <a:pt x="280" y="357"/>
                    </a:cubicBezTo>
                    <a:cubicBezTo>
                      <a:pt x="423" y="309"/>
                      <a:pt x="455" y="102"/>
                      <a:pt x="312" y="22"/>
                    </a:cubicBezTo>
                    <a:cubicBezTo>
                      <a:pt x="287" y="7"/>
                      <a:pt x="259" y="0"/>
                      <a:pt x="231" y="0"/>
                    </a:cubicBezTo>
                    <a:close/>
                  </a:path>
                </a:pathLst>
              </a:custGeom>
              <a:solidFill>
                <a:srgbClr val="FFCCC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2" name="Google Shape;812;p5"/>
              <p:cNvSpPr/>
              <p:nvPr/>
            </p:nvSpPr>
            <p:spPr>
              <a:xfrm>
                <a:off x="2843225" y="4344825"/>
                <a:ext cx="11925" cy="9050"/>
              </a:xfrm>
              <a:custGeom>
                <a:rect b="b" l="l" r="r" t="t"/>
                <a:pathLst>
                  <a:path extrusionOk="0" h="362" w="477">
                    <a:moveTo>
                      <a:pt x="235" y="1"/>
                    </a:moveTo>
                    <a:cubicBezTo>
                      <a:pt x="178" y="1"/>
                      <a:pt x="122" y="28"/>
                      <a:pt x="87" y="94"/>
                    </a:cubicBezTo>
                    <a:cubicBezTo>
                      <a:pt x="0" y="235"/>
                      <a:pt x="121" y="362"/>
                      <a:pt x="242" y="362"/>
                    </a:cubicBezTo>
                    <a:cubicBezTo>
                      <a:pt x="298" y="362"/>
                      <a:pt x="354" y="334"/>
                      <a:pt x="390" y="269"/>
                    </a:cubicBezTo>
                    <a:cubicBezTo>
                      <a:pt x="477" y="127"/>
                      <a:pt x="356" y="1"/>
                      <a:pt x="235" y="1"/>
                    </a:cubicBezTo>
                    <a:close/>
                  </a:path>
                </a:pathLst>
              </a:custGeom>
              <a:solidFill>
                <a:srgbClr val="FFCCC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3" name="Google Shape;813;p5"/>
              <p:cNvSpPr/>
              <p:nvPr/>
            </p:nvSpPr>
            <p:spPr>
              <a:xfrm>
                <a:off x="2854725" y="4356150"/>
                <a:ext cx="10975" cy="8650"/>
              </a:xfrm>
              <a:custGeom>
                <a:rect b="b" l="l" r="r" t="t"/>
                <a:pathLst>
                  <a:path extrusionOk="0" h="346" w="439">
                    <a:moveTo>
                      <a:pt x="218" y="0"/>
                    </a:moveTo>
                    <a:cubicBezTo>
                      <a:pt x="153" y="0"/>
                      <a:pt x="94" y="32"/>
                      <a:pt x="73" y="86"/>
                    </a:cubicBezTo>
                    <a:cubicBezTo>
                      <a:pt x="0" y="203"/>
                      <a:pt x="100" y="345"/>
                      <a:pt x="227" y="345"/>
                    </a:cubicBezTo>
                    <a:cubicBezTo>
                      <a:pt x="239" y="345"/>
                      <a:pt x="251" y="344"/>
                      <a:pt x="264" y="341"/>
                    </a:cubicBezTo>
                    <a:cubicBezTo>
                      <a:pt x="423" y="293"/>
                      <a:pt x="439" y="86"/>
                      <a:pt x="312" y="23"/>
                    </a:cubicBezTo>
                    <a:cubicBezTo>
                      <a:pt x="281" y="7"/>
                      <a:pt x="249" y="0"/>
                      <a:pt x="218" y="0"/>
                    </a:cubicBezTo>
                    <a:close/>
                  </a:path>
                </a:pathLst>
              </a:custGeom>
              <a:solidFill>
                <a:srgbClr val="FFCCC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4" name="Google Shape;814;p5"/>
              <p:cNvSpPr/>
              <p:nvPr/>
            </p:nvSpPr>
            <p:spPr>
              <a:xfrm>
                <a:off x="3010325" y="4318725"/>
                <a:ext cx="12175" cy="9050"/>
              </a:xfrm>
              <a:custGeom>
                <a:rect b="b" l="l" r="r" t="t"/>
                <a:pathLst>
                  <a:path extrusionOk="0" h="362" w="487">
                    <a:moveTo>
                      <a:pt x="236" y="0"/>
                    </a:moveTo>
                    <a:cubicBezTo>
                      <a:pt x="179" y="0"/>
                      <a:pt x="126" y="25"/>
                      <a:pt x="88" y="71"/>
                    </a:cubicBezTo>
                    <a:cubicBezTo>
                      <a:pt x="0" y="189"/>
                      <a:pt x="89" y="361"/>
                      <a:pt x="229" y="361"/>
                    </a:cubicBezTo>
                    <a:cubicBezTo>
                      <a:pt x="240" y="361"/>
                      <a:pt x="252" y="360"/>
                      <a:pt x="264" y="358"/>
                    </a:cubicBezTo>
                    <a:cubicBezTo>
                      <a:pt x="423" y="342"/>
                      <a:pt x="486" y="135"/>
                      <a:pt x="359" y="39"/>
                    </a:cubicBezTo>
                    <a:cubicBezTo>
                      <a:pt x="319" y="13"/>
                      <a:pt x="277" y="0"/>
                      <a:pt x="236" y="0"/>
                    </a:cubicBezTo>
                    <a:close/>
                  </a:path>
                </a:pathLst>
              </a:custGeom>
              <a:solidFill>
                <a:srgbClr val="FFCCC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5" name="Google Shape;815;p5"/>
              <p:cNvSpPr/>
              <p:nvPr/>
            </p:nvSpPr>
            <p:spPr>
              <a:xfrm>
                <a:off x="3031425" y="4315550"/>
                <a:ext cx="13650" cy="9525"/>
              </a:xfrm>
              <a:custGeom>
                <a:rect b="b" l="l" r="r" t="t"/>
                <a:pathLst>
                  <a:path extrusionOk="0" h="381" w="546">
                    <a:moveTo>
                      <a:pt x="274" y="0"/>
                    </a:moveTo>
                    <a:cubicBezTo>
                      <a:pt x="114" y="0"/>
                      <a:pt x="0" y="213"/>
                      <a:pt x="168" y="341"/>
                    </a:cubicBezTo>
                    <a:cubicBezTo>
                      <a:pt x="204" y="369"/>
                      <a:pt x="241" y="380"/>
                      <a:pt x="277" y="380"/>
                    </a:cubicBezTo>
                    <a:cubicBezTo>
                      <a:pt x="428" y="380"/>
                      <a:pt x="545" y="168"/>
                      <a:pt x="390" y="39"/>
                    </a:cubicBezTo>
                    <a:cubicBezTo>
                      <a:pt x="351" y="12"/>
                      <a:pt x="311" y="0"/>
                      <a:pt x="274" y="0"/>
                    </a:cubicBezTo>
                    <a:close/>
                  </a:path>
                </a:pathLst>
              </a:custGeom>
              <a:solidFill>
                <a:srgbClr val="FFCCC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6" name="Google Shape;816;p5"/>
              <p:cNvSpPr/>
              <p:nvPr/>
            </p:nvSpPr>
            <p:spPr>
              <a:xfrm>
                <a:off x="3026250" y="4331050"/>
                <a:ext cx="12175" cy="9050"/>
              </a:xfrm>
              <a:custGeom>
                <a:rect b="b" l="l" r="r" t="t"/>
                <a:pathLst>
                  <a:path extrusionOk="0" h="362" w="487">
                    <a:moveTo>
                      <a:pt x="243" y="1"/>
                    </a:moveTo>
                    <a:cubicBezTo>
                      <a:pt x="187" y="1"/>
                      <a:pt x="132" y="25"/>
                      <a:pt x="104" y="72"/>
                    </a:cubicBezTo>
                    <a:cubicBezTo>
                      <a:pt x="1" y="189"/>
                      <a:pt x="89" y="362"/>
                      <a:pt x="228" y="362"/>
                    </a:cubicBezTo>
                    <a:cubicBezTo>
                      <a:pt x="240" y="362"/>
                      <a:pt x="251" y="361"/>
                      <a:pt x="263" y="358"/>
                    </a:cubicBezTo>
                    <a:cubicBezTo>
                      <a:pt x="438" y="342"/>
                      <a:pt x="486" y="135"/>
                      <a:pt x="359" y="40"/>
                    </a:cubicBezTo>
                    <a:cubicBezTo>
                      <a:pt x="326" y="13"/>
                      <a:pt x="284" y="1"/>
                      <a:pt x="243" y="1"/>
                    </a:cubicBezTo>
                    <a:close/>
                  </a:path>
                </a:pathLst>
              </a:custGeom>
              <a:solidFill>
                <a:srgbClr val="FFCCC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7" name="Google Shape;817;p5"/>
              <p:cNvSpPr/>
              <p:nvPr/>
            </p:nvSpPr>
            <p:spPr>
              <a:xfrm>
                <a:off x="2876425" y="4261050"/>
                <a:ext cx="105475" cy="59475"/>
              </a:xfrm>
              <a:custGeom>
                <a:rect b="b" l="l" r="r" t="t"/>
                <a:pathLst>
                  <a:path extrusionOk="0" h="2379" w="4219">
                    <a:moveTo>
                      <a:pt x="2533" y="0"/>
                    </a:moveTo>
                    <a:cubicBezTo>
                      <a:pt x="1792" y="0"/>
                      <a:pt x="1068" y="180"/>
                      <a:pt x="430" y="611"/>
                    </a:cubicBezTo>
                    <a:cubicBezTo>
                      <a:pt x="224" y="755"/>
                      <a:pt x="1" y="962"/>
                      <a:pt x="64" y="1200"/>
                    </a:cubicBezTo>
                    <a:cubicBezTo>
                      <a:pt x="128" y="1312"/>
                      <a:pt x="224" y="1423"/>
                      <a:pt x="335" y="1471"/>
                    </a:cubicBezTo>
                    <a:cubicBezTo>
                      <a:pt x="924" y="1837"/>
                      <a:pt x="1545" y="2124"/>
                      <a:pt x="2181" y="2346"/>
                    </a:cubicBezTo>
                    <a:cubicBezTo>
                      <a:pt x="2231" y="2368"/>
                      <a:pt x="2283" y="2379"/>
                      <a:pt x="2336" y="2379"/>
                    </a:cubicBezTo>
                    <a:cubicBezTo>
                      <a:pt x="2435" y="2379"/>
                      <a:pt x="2532" y="2340"/>
                      <a:pt x="2595" y="2267"/>
                    </a:cubicBezTo>
                    <a:cubicBezTo>
                      <a:pt x="3168" y="1821"/>
                      <a:pt x="3662" y="1328"/>
                      <a:pt x="4091" y="755"/>
                    </a:cubicBezTo>
                    <a:cubicBezTo>
                      <a:pt x="4155" y="691"/>
                      <a:pt x="4203" y="611"/>
                      <a:pt x="4219" y="516"/>
                    </a:cubicBezTo>
                    <a:cubicBezTo>
                      <a:pt x="4219" y="309"/>
                      <a:pt x="3964" y="198"/>
                      <a:pt x="3757" y="150"/>
                    </a:cubicBezTo>
                    <a:cubicBezTo>
                      <a:pt x="3351" y="54"/>
                      <a:pt x="2940" y="0"/>
                      <a:pt x="2533" y="0"/>
                    </a:cubicBezTo>
                    <a:close/>
                  </a:path>
                </a:pathLst>
              </a:custGeom>
              <a:solidFill>
                <a:srgbClr val="080B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8" name="Google Shape;818;p5"/>
              <p:cNvSpPr/>
              <p:nvPr/>
            </p:nvSpPr>
            <p:spPr>
              <a:xfrm>
                <a:off x="2929350" y="4284275"/>
                <a:ext cx="15150" cy="75250"/>
              </a:xfrm>
              <a:custGeom>
                <a:rect b="b" l="l" r="r" t="t"/>
                <a:pathLst>
                  <a:path extrusionOk="0" h="3010" w="606">
                    <a:moveTo>
                      <a:pt x="64" y="1"/>
                    </a:moveTo>
                    <a:cubicBezTo>
                      <a:pt x="17" y="17"/>
                      <a:pt x="1" y="64"/>
                      <a:pt x="1" y="96"/>
                    </a:cubicBezTo>
                    <a:cubicBezTo>
                      <a:pt x="1" y="112"/>
                      <a:pt x="48" y="287"/>
                      <a:pt x="446" y="2945"/>
                    </a:cubicBezTo>
                    <a:cubicBezTo>
                      <a:pt x="462" y="2977"/>
                      <a:pt x="494" y="3009"/>
                      <a:pt x="526" y="3009"/>
                    </a:cubicBezTo>
                    <a:lnTo>
                      <a:pt x="542" y="3009"/>
                    </a:lnTo>
                    <a:cubicBezTo>
                      <a:pt x="574" y="3009"/>
                      <a:pt x="606" y="2961"/>
                      <a:pt x="606" y="2930"/>
                    </a:cubicBezTo>
                    <a:cubicBezTo>
                      <a:pt x="192" y="224"/>
                      <a:pt x="160" y="64"/>
                      <a:pt x="160" y="64"/>
                    </a:cubicBezTo>
                    <a:cubicBezTo>
                      <a:pt x="144" y="17"/>
                      <a:pt x="112" y="1"/>
                      <a:pt x="64" y="1"/>
                    </a:cubicBezTo>
                    <a:close/>
                  </a:path>
                </a:pathLst>
              </a:custGeom>
              <a:solidFill>
                <a:srgbClr val="080B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9" name="Google Shape;819;p5"/>
              <p:cNvSpPr/>
              <p:nvPr/>
            </p:nvSpPr>
            <p:spPr>
              <a:xfrm>
                <a:off x="2892625" y="4340150"/>
                <a:ext cx="96850" cy="34875"/>
              </a:xfrm>
              <a:custGeom>
                <a:rect b="b" l="l" r="r" t="t"/>
                <a:pathLst>
                  <a:path extrusionOk="0" h="1395" w="3874">
                    <a:moveTo>
                      <a:pt x="3747" y="0"/>
                    </a:moveTo>
                    <a:cubicBezTo>
                      <a:pt x="3702" y="0"/>
                      <a:pt x="3657" y="34"/>
                      <a:pt x="3666" y="90"/>
                    </a:cubicBezTo>
                    <a:cubicBezTo>
                      <a:pt x="3714" y="360"/>
                      <a:pt x="3619" y="631"/>
                      <a:pt x="3412" y="806"/>
                    </a:cubicBezTo>
                    <a:cubicBezTo>
                      <a:pt x="3279" y="890"/>
                      <a:pt x="3128" y="929"/>
                      <a:pt x="2973" y="929"/>
                    </a:cubicBezTo>
                    <a:cubicBezTo>
                      <a:pt x="2923" y="929"/>
                      <a:pt x="2873" y="925"/>
                      <a:pt x="2823" y="917"/>
                    </a:cubicBezTo>
                    <a:cubicBezTo>
                      <a:pt x="2536" y="901"/>
                      <a:pt x="2266" y="806"/>
                      <a:pt x="2043" y="631"/>
                    </a:cubicBezTo>
                    <a:cubicBezTo>
                      <a:pt x="2030" y="624"/>
                      <a:pt x="2014" y="620"/>
                      <a:pt x="1998" y="620"/>
                    </a:cubicBezTo>
                    <a:cubicBezTo>
                      <a:pt x="1977" y="620"/>
                      <a:pt x="1957" y="628"/>
                      <a:pt x="1947" y="647"/>
                    </a:cubicBezTo>
                    <a:cubicBezTo>
                      <a:pt x="1629" y="1045"/>
                      <a:pt x="1311" y="1252"/>
                      <a:pt x="976" y="1252"/>
                    </a:cubicBezTo>
                    <a:cubicBezTo>
                      <a:pt x="610" y="1252"/>
                      <a:pt x="292" y="1029"/>
                      <a:pt x="180" y="695"/>
                    </a:cubicBezTo>
                    <a:cubicBezTo>
                      <a:pt x="175" y="660"/>
                      <a:pt x="149" y="647"/>
                      <a:pt x="119" y="647"/>
                    </a:cubicBezTo>
                    <a:cubicBezTo>
                      <a:pt x="66" y="647"/>
                      <a:pt x="1" y="691"/>
                      <a:pt x="21" y="742"/>
                    </a:cubicBezTo>
                    <a:cubicBezTo>
                      <a:pt x="164" y="1140"/>
                      <a:pt x="531" y="1395"/>
                      <a:pt x="944" y="1395"/>
                    </a:cubicBezTo>
                    <a:lnTo>
                      <a:pt x="960" y="1395"/>
                    </a:lnTo>
                    <a:cubicBezTo>
                      <a:pt x="1342" y="1379"/>
                      <a:pt x="1677" y="1188"/>
                      <a:pt x="2011" y="806"/>
                    </a:cubicBezTo>
                    <a:cubicBezTo>
                      <a:pt x="2250" y="965"/>
                      <a:pt x="2520" y="1061"/>
                      <a:pt x="2807" y="1077"/>
                    </a:cubicBezTo>
                    <a:cubicBezTo>
                      <a:pt x="2854" y="1083"/>
                      <a:pt x="2900" y="1086"/>
                      <a:pt x="2947" y="1086"/>
                    </a:cubicBezTo>
                    <a:cubicBezTo>
                      <a:pt x="3138" y="1086"/>
                      <a:pt x="3325" y="1033"/>
                      <a:pt x="3491" y="917"/>
                    </a:cubicBezTo>
                    <a:cubicBezTo>
                      <a:pt x="3746" y="710"/>
                      <a:pt x="3873" y="392"/>
                      <a:pt x="3825" y="58"/>
                    </a:cubicBezTo>
                    <a:cubicBezTo>
                      <a:pt x="3812" y="18"/>
                      <a:pt x="3779" y="0"/>
                      <a:pt x="3747" y="0"/>
                    </a:cubicBezTo>
                    <a:close/>
                  </a:path>
                </a:pathLst>
              </a:custGeom>
              <a:solidFill>
                <a:srgbClr val="080B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0" name="Google Shape;820;p5"/>
              <p:cNvSpPr/>
              <p:nvPr/>
            </p:nvSpPr>
            <p:spPr>
              <a:xfrm>
                <a:off x="2697750" y="4289850"/>
                <a:ext cx="117025" cy="100675"/>
              </a:xfrm>
              <a:custGeom>
                <a:rect b="b" l="l" r="r" t="t"/>
                <a:pathLst>
                  <a:path extrusionOk="0" h="4027" w="4681">
                    <a:moveTo>
                      <a:pt x="2006" y="1"/>
                    </a:moveTo>
                    <a:cubicBezTo>
                      <a:pt x="892" y="1"/>
                      <a:pt x="1" y="908"/>
                      <a:pt x="1" y="2006"/>
                    </a:cubicBezTo>
                    <a:cubicBezTo>
                      <a:pt x="1" y="3224"/>
                      <a:pt x="987" y="4027"/>
                      <a:pt x="2018" y="4027"/>
                    </a:cubicBezTo>
                    <a:cubicBezTo>
                      <a:pt x="2510" y="4027"/>
                      <a:pt x="3012" y="3844"/>
                      <a:pt x="3423" y="3439"/>
                    </a:cubicBezTo>
                    <a:cubicBezTo>
                      <a:pt x="4680" y="2165"/>
                      <a:pt x="3789" y="1"/>
                      <a:pt x="200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1" name="Google Shape;821;p5"/>
              <p:cNvSpPr/>
              <p:nvPr/>
            </p:nvSpPr>
            <p:spPr>
              <a:xfrm>
                <a:off x="3058675" y="4226975"/>
                <a:ext cx="117425" cy="100675"/>
              </a:xfrm>
              <a:custGeom>
                <a:rect b="b" l="l" r="r" t="t"/>
                <a:pathLst>
                  <a:path extrusionOk="0" h="4027" w="4697">
                    <a:moveTo>
                      <a:pt x="2006" y="1"/>
                    </a:moveTo>
                    <a:cubicBezTo>
                      <a:pt x="908" y="1"/>
                      <a:pt x="1" y="908"/>
                      <a:pt x="1" y="2006"/>
                    </a:cubicBezTo>
                    <a:cubicBezTo>
                      <a:pt x="1" y="3225"/>
                      <a:pt x="994" y="4027"/>
                      <a:pt x="2026" y="4027"/>
                    </a:cubicBezTo>
                    <a:cubicBezTo>
                      <a:pt x="2517" y="4027"/>
                      <a:pt x="3017" y="3845"/>
                      <a:pt x="3423" y="3439"/>
                    </a:cubicBezTo>
                    <a:cubicBezTo>
                      <a:pt x="4697" y="2165"/>
                      <a:pt x="3805" y="1"/>
                      <a:pt x="200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2" name="Google Shape;822;p5"/>
              <p:cNvSpPr/>
              <p:nvPr/>
            </p:nvSpPr>
            <p:spPr>
              <a:xfrm>
                <a:off x="3007750" y="4189575"/>
                <a:ext cx="57325" cy="48725"/>
              </a:xfrm>
              <a:custGeom>
                <a:rect b="b" l="l" r="r" t="t"/>
                <a:pathLst>
                  <a:path extrusionOk="0" h="1949" w="2293">
                    <a:moveTo>
                      <a:pt x="987" y="0"/>
                    </a:moveTo>
                    <a:cubicBezTo>
                      <a:pt x="446" y="0"/>
                      <a:pt x="0" y="430"/>
                      <a:pt x="0" y="971"/>
                    </a:cubicBezTo>
                    <a:cubicBezTo>
                      <a:pt x="0" y="1561"/>
                      <a:pt x="485" y="1949"/>
                      <a:pt x="986" y="1949"/>
                    </a:cubicBezTo>
                    <a:cubicBezTo>
                      <a:pt x="1228" y="1949"/>
                      <a:pt x="1475" y="1858"/>
                      <a:pt x="1672" y="1656"/>
                    </a:cubicBezTo>
                    <a:cubicBezTo>
                      <a:pt x="2293" y="1051"/>
                      <a:pt x="1863" y="0"/>
                      <a:pt x="98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3" name="Google Shape;823;p5"/>
              <p:cNvSpPr/>
              <p:nvPr/>
            </p:nvSpPr>
            <p:spPr>
              <a:xfrm>
                <a:off x="2773375" y="4226975"/>
                <a:ext cx="57325" cy="49150"/>
              </a:xfrm>
              <a:custGeom>
                <a:rect b="b" l="l" r="r" t="t"/>
                <a:pathLst>
                  <a:path extrusionOk="0" h="1966" w="2293">
                    <a:moveTo>
                      <a:pt x="987" y="1"/>
                    </a:moveTo>
                    <a:cubicBezTo>
                      <a:pt x="446" y="1"/>
                      <a:pt x="0" y="446"/>
                      <a:pt x="0" y="988"/>
                    </a:cubicBezTo>
                    <a:cubicBezTo>
                      <a:pt x="0" y="1578"/>
                      <a:pt x="477" y="1965"/>
                      <a:pt x="978" y="1965"/>
                    </a:cubicBezTo>
                    <a:cubicBezTo>
                      <a:pt x="1221" y="1965"/>
                      <a:pt x="1469" y="1874"/>
                      <a:pt x="1671" y="1672"/>
                    </a:cubicBezTo>
                    <a:cubicBezTo>
                      <a:pt x="2292" y="1067"/>
                      <a:pt x="1862" y="1"/>
                      <a:pt x="98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4" name="Google Shape;824;p5"/>
              <p:cNvSpPr/>
              <p:nvPr/>
            </p:nvSpPr>
            <p:spPr>
              <a:xfrm>
                <a:off x="3336450" y="3869925"/>
                <a:ext cx="69300" cy="59875"/>
              </a:xfrm>
              <a:custGeom>
                <a:rect b="b" l="l" r="r" t="t"/>
                <a:pathLst>
                  <a:path extrusionOk="0" h="2395" w="2772">
                    <a:moveTo>
                      <a:pt x="1363" y="1"/>
                    </a:moveTo>
                    <a:cubicBezTo>
                      <a:pt x="935" y="1"/>
                      <a:pt x="505" y="221"/>
                      <a:pt x="287" y="673"/>
                    </a:cubicBezTo>
                    <a:cubicBezTo>
                      <a:pt x="0" y="1262"/>
                      <a:pt x="239" y="1979"/>
                      <a:pt x="844" y="2265"/>
                    </a:cubicBezTo>
                    <a:cubicBezTo>
                      <a:pt x="1022" y="2354"/>
                      <a:pt x="1203" y="2395"/>
                      <a:pt x="1378" y="2395"/>
                    </a:cubicBezTo>
                    <a:cubicBezTo>
                      <a:pt x="2138" y="2395"/>
                      <a:pt x="2771" y="1629"/>
                      <a:pt x="2499" y="801"/>
                    </a:cubicBezTo>
                    <a:cubicBezTo>
                      <a:pt x="2315" y="273"/>
                      <a:pt x="1840" y="1"/>
                      <a:pt x="136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25" name="Google Shape;825;p5"/>
            <p:cNvGrpSpPr/>
            <p:nvPr/>
          </p:nvGrpSpPr>
          <p:grpSpPr>
            <a:xfrm flipH="1">
              <a:off x="996413" y="3221026"/>
              <a:ext cx="350802" cy="345906"/>
              <a:chOff x="2995400" y="4463525"/>
              <a:chExt cx="182700" cy="180150"/>
            </a:xfrm>
          </p:grpSpPr>
          <p:sp>
            <p:nvSpPr>
              <p:cNvPr id="826" name="Google Shape;826;p5"/>
              <p:cNvSpPr/>
              <p:nvPr/>
            </p:nvSpPr>
            <p:spPr>
              <a:xfrm>
                <a:off x="2995400" y="4463550"/>
                <a:ext cx="182700" cy="180125"/>
              </a:xfrm>
              <a:custGeom>
                <a:rect b="b" l="l" r="r" t="t"/>
                <a:pathLst>
                  <a:path extrusionOk="0" h="7205" w="7308">
                    <a:moveTo>
                      <a:pt x="3618" y="1"/>
                    </a:moveTo>
                    <a:cubicBezTo>
                      <a:pt x="1761" y="1"/>
                      <a:pt x="186" y="1440"/>
                      <a:pt x="33" y="3319"/>
                    </a:cubicBezTo>
                    <a:cubicBezTo>
                      <a:pt x="33" y="3399"/>
                      <a:pt x="17" y="3494"/>
                      <a:pt x="17" y="3574"/>
                    </a:cubicBezTo>
                    <a:cubicBezTo>
                      <a:pt x="1" y="5548"/>
                      <a:pt x="1577" y="7155"/>
                      <a:pt x="3535" y="7203"/>
                    </a:cubicBezTo>
                    <a:cubicBezTo>
                      <a:pt x="3564" y="7204"/>
                      <a:pt x="3594" y="7204"/>
                      <a:pt x="3624" y="7204"/>
                    </a:cubicBezTo>
                    <a:cubicBezTo>
                      <a:pt x="5542" y="7204"/>
                      <a:pt x="7133" y="5693"/>
                      <a:pt x="7228" y="3765"/>
                    </a:cubicBezTo>
                    <a:cubicBezTo>
                      <a:pt x="7307" y="1807"/>
                      <a:pt x="5811" y="136"/>
                      <a:pt x="3853" y="8"/>
                    </a:cubicBezTo>
                    <a:cubicBezTo>
                      <a:pt x="3774" y="3"/>
                      <a:pt x="3696" y="1"/>
                      <a:pt x="361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7" name="Google Shape;827;p5"/>
              <p:cNvSpPr/>
              <p:nvPr/>
            </p:nvSpPr>
            <p:spPr>
              <a:xfrm>
                <a:off x="2996200" y="4463525"/>
                <a:ext cx="132150" cy="94000"/>
              </a:xfrm>
              <a:custGeom>
                <a:rect b="b" l="l" r="r" t="t"/>
                <a:pathLst>
                  <a:path extrusionOk="0" h="3760" w="5286">
                    <a:moveTo>
                      <a:pt x="3584" y="0"/>
                    </a:moveTo>
                    <a:cubicBezTo>
                      <a:pt x="1805" y="0"/>
                      <a:pt x="158" y="1354"/>
                      <a:pt x="1" y="3320"/>
                    </a:cubicBezTo>
                    <a:cubicBezTo>
                      <a:pt x="552" y="3621"/>
                      <a:pt x="1135" y="3759"/>
                      <a:pt x="1705" y="3759"/>
                    </a:cubicBezTo>
                    <a:cubicBezTo>
                      <a:pt x="3488" y="3759"/>
                      <a:pt x="5141" y="2405"/>
                      <a:pt x="5285" y="439"/>
                    </a:cubicBezTo>
                    <a:cubicBezTo>
                      <a:pt x="4734" y="139"/>
                      <a:pt x="4152" y="0"/>
                      <a:pt x="358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8" name="Google Shape;828;p5"/>
              <p:cNvSpPr/>
              <p:nvPr/>
            </p:nvSpPr>
            <p:spPr>
              <a:xfrm>
                <a:off x="3055100" y="4569825"/>
                <a:ext cx="117025" cy="72750"/>
              </a:xfrm>
              <a:custGeom>
                <a:rect b="b" l="l" r="r" t="t"/>
                <a:pathLst>
                  <a:path extrusionOk="0" h="2910" w="4681">
                    <a:moveTo>
                      <a:pt x="3463" y="0"/>
                    </a:moveTo>
                    <a:cubicBezTo>
                      <a:pt x="1880" y="0"/>
                      <a:pt x="419" y="1061"/>
                      <a:pt x="1" y="2697"/>
                    </a:cubicBezTo>
                    <a:cubicBezTo>
                      <a:pt x="398" y="2842"/>
                      <a:pt x="805" y="2910"/>
                      <a:pt x="1204" y="2910"/>
                    </a:cubicBezTo>
                    <a:cubicBezTo>
                      <a:pt x="2786" y="2910"/>
                      <a:pt x="4261" y="1841"/>
                      <a:pt x="4680" y="214"/>
                    </a:cubicBezTo>
                    <a:cubicBezTo>
                      <a:pt x="4277" y="69"/>
                      <a:pt x="3866" y="0"/>
                      <a:pt x="34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9" name="Google Shape;829;p5"/>
              <p:cNvSpPr/>
              <p:nvPr/>
            </p:nvSpPr>
            <p:spPr>
              <a:xfrm>
                <a:off x="3049125" y="4473300"/>
                <a:ext cx="67675" cy="163575"/>
              </a:xfrm>
              <a:custGeom>
                <a:rect b="b" l="l" r="r" t="t"/>
                <a:pathLst>
                  <a:path extrusionOk="0" fill="none" h="6543" w="2707">
                    <a:moveTo>
                      <a:pt x="1" y="0"/>
                    </a:moveTo>
                    <a:cubicBezTo>
                      <a:pt x="733" y="2245"/>
                      <a:pt x="1640" y="4426"/>
                      <a:pt x="2707" y="6543"/>
                    </a:cubicBezTo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1591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0" name="Google Shape;830;p5"/>
              <p:cNvSpPr/>
              <p:nvPr/>
            </p:nvSpPr>
            <p:spPr>
              <a:xfrm>
                <a:off x="3005750" y="4518675"/>
                <a:ext cx="162400" cy="75225"/>
              </a:xfrm>
              <a:custGeom>
                <a:rect b="b" l="l" r="r" t="t"/>
                <a:pathLst>
                  <a:path extrusionOk="0" fill="none" h="3009" w="6496">
                    <a:moveTo>
                      <a:pt x="6495" y="0"/>
                    </a:moveTo>
                    <a:cubicBezTo>
                      <a:pt x="6495" y="0"/>
                      <a:pt x="4744" y="1560"/>
                      <a:pt x="1" y="3008"/>
                    </a:cubicBezTo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1591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7" name="Shape 1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" name="Google Shape;1118;g1e4148f761e_0_432"/>
          <p:cNvSpPr txBox="1"/>
          <p:nvPr>
            <p:ph type="title"/>
          </p:nvPr>
        </p:nvSpPr>
        <p:spPr>
          <a:xfrm>
            <a:off x="625675" y="481124"/>
            <a:ext cx="7887000" cy="36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3400">
                <a:solidFill>
                  <a:schemeClr val="accent1"/>
                </a:solidFill>
              </a:rPr>
              <a:t>Obrigado Pela Atenção!</a:t>
            </a:r>
            <a:endParaRPr sz="3400">
              <a:solidFill>
                <a:schemeClr val="accent1"/>
              </a:solidFill>
            </a:endParaRPr>
          </a:p>
        </p:txBody>
      </p:sp>
      <p:sp>
        <p:nvSpPr>
          <p:cNvPr id="1119" name="Google Shape;1119;g1e4148f761e_0_432"/>
          <p:cNvSpPr/>
          <p:nvPr/>
        </p:nvSpPr>
        <p:spPr>
          <a:xfrm>
            <a:off x="720813" y="3568253"/>
            <a:ext cx="1882532" cy="184096"/>
          </a:xfrm>
          <a:custGeom>
            <a:rect b="b" l="l" r="r" t="t"/>
            <a:pathLst>
              <a:path extrusionOk="0" h="8838" w="90376">
                <a:moveTo>
                  <a:pt x="45188" y="1"/>
                </a:moveTo>
                <a:cubicBezTo>
                  <a:pt x="20215" y="1"/>
                  <a:pt x="1" y="2004"/>
                  <a:pt x="1" y="4437"/>
                </a:cubicBezTo>
                <a:cubicBezTo>
                  <a:pt x="1" y="6870"/>
                  <a:pt x="20215" y="8838"/>
                  <a:pt x="45188" y="8838"/>
                </a:cubicBezTo>
                <a:cubicBezTo>
                  <a:pt x="70125" y="8838"/>
                  <a:pt x="90375" y="6870"/>
                  <a:pt x="90375" y="4437"/>
                </a:cubicBezTo>
                <a:cubicBezTo>
                  <a:pt x="90375" y="2004"/>
                  <a:pt x="70125" y="1"/>
                  <a:pt x="45188" y="1"/>
                </a:cubicBez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0" name="Google Shape;1120;g1e4148f761e_0_432"/>
          <p:cNvSpPr/>
          <p:nvPr/>
        </p:nvSpPr>
        <p:spPr>
          <a:xfrm>
            <a:off x="2964822" y="3568253"/>
            <a:ext cx="844386" cy="184096"/>
          </a:xfrm>
          <a:custGeom>
            <a:rect b="b" l="l" r="r" t="t"/>
            <a:pathLst>
              <a:path extrusionOk="0" h="8838" w="40537">
                <a:moveTo>
                  <a:pt x="20251" y="1"/>
                </a:moveTo>
                <a:cubicBezTo>
                  <a:pt x="9052" y="1"/>
                  <a:pt x="1" y="2004"/>
                  <a:pt x="1" y="4437"/>
                </a:cubicBezTo>
                <a:cubicBezTo>
                  <a:pt x="1" y="6870"/>
                  <a:pt x="9052" y="8838"/>
                  <a:pt x="20251" y="8838"/>
                </a:cubicBezTo>
                <a:cubicBezTo>
                  <a:pt x="31449" y="8838"/>
                  <a:pt x="40537" y="6870"/>
                  <a:pt x="40537" y="4437"/>
                </a:cubicBezTo>
                <a:cubicBezTo>
                  <a:pt x="40537" y="2004"/>
                  <a:pt x="31449" y="1"/>
                  <a:pt x="20251" y="1"/>
                </a:cubicBez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1" name="Google Shape;1121;g1e4148f761e_0_432"/>
          <p:cNvSpPr/>
          <p:nvPr/>
        </p:nvSpPr>
        <p:spPr>
          <a:xfrm>
            <a:off x="3988829" y="3568253"/>
            <a:ext cx="462822" cy="184096"/>
          </a:xfrm>
          <a:custGeom>
            <a:rect b="b" l="l" r="r" t="t"/>
            <a:pathLst>
              <a:path extrusionOk="0" h="8838" w="22219">
                <a:moveTo>
                  <a:pt x="11127" y="1"/>
                </a:moveTo>
                <a:cubicBezTo>
                  <a:pt x="4973" y="1"/>
                  <a:pt x="0" y="2004"/>
                  <a:pt x="0" y="4437"/>
                </a:cubicBezTo>
                <a:cubicBezTo>
                  <a:pt x="0" y="6870"/>
                  <a:pt x="4973" y="8838"/>
                  <a:pt x="11127" y="8838"/>
                </a:cubicBezTo>
                <a:cubicBezTo>
                  <a:pt x="17245" y="8838"/>
                  <a:pt x="22218" y="6870"/>
                  <a:pt x="22218" y="4437"/>
                </a:cubicBezTo>
                <a:cubicBezTo>
                  <a:pt x="22218" y="2004"/>
                  <a:pt x="17245" y="1"/>
                  <a:pt x="11127" y="1"/>
                </a:cubicBez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2" name="Google Shape;1122;g1e4148f761e_0_432"/>
          <p:cNvSpPr/>
          <p:nvPr/>
        </p:nvSpPr>
        <p:spPr>
          <a:xfrm>
            <a:off x="4812950" y="3593978"/>
            <a:ext cx="997903" cy="184096"/>
          </a:xfrm>
          <a:custGeom>
            <a:rect b="b" l="l" r="r" t="t"/>
            <a:pathLst>
              <a:path extrusionOk="0" h="8838" w="47907">
                <a:moveTo>
                  <a:pt x="23936" y="1"/>
                </a:moveTo>
                <a:cubicBezTo>
                  <a:pt x="10698" y="1"/>
                  <a:pt x="1" y="1969"/>
                  <a:pt x="1" y="4401"/>
                </a:cubicBezTo>
                <a:cubicBezTo>
                  <a:pt x="1" y="6834"/>
                  <a:pt x="10698" y="8838"/>
                  <a:pt x="23936" y="8838"/>
                </a:cubicBezTo>
                <a:cubicBezTo>
                  <a:pt x="37174" y="8838"/>
                  <a:pt x="47907" y="6834"/>
                  <a:pt x="47907" y="4401"/>
                </a:cubicBezTo>
                <a:cubicBezTo>
                  <a:pt x="47907" y="1969"/>
                  <a:pt x="37174" y="1"/>
                  <a:pt x="23936" y="1"/>
                </a:cubicBez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3" name="Google Shape;1123;g1e4148f761e_0_432"/>
          <p:cNvSpPr/>
          <p:nvPr/>
        </p:nvSpPr>
        <p:spPr>
          <a:xfrm>
            <a:off x="6172138" y="3569734"/>
            <a:ext cx="997924" cy="184096"/>
          </a:xfrm>
          <a:custGeom>
            <a:rect b="b" l="l" r="r" t="t"/>
            <a:pathLst>
              <a:path extrusionOk="0" h="8838" w="47908">
                <a:moveTo>
                  <a:pt x="23972" y="1"/>
                </a:moveTo>
                <a:cubicBezTo>
                  <a:pt x="10734" y="1"/>
                  <a:pt x="1" y="1968"/>
                  <a:pt x="1" y="4437"/>
                </a:cubicBezTo>
                <a:cubicBezTo>
                  <a:pt x="1" y="6870"/>
                  <a:pt x="10734" y="8838"/>
                  <a:pt x="23972" y="8838"/>
                </a:cubicBezTo>
                <a:cubicBezTo>
                  <a:pt x="37174" y="8838"/>
                  <a:pt x="47907" y="6870"/>
                  <a:pt x="47907" y="4437"/>
                </a:cubicBezTo>
                <a:cubicBezTo>
                  <a:pt x="47907" y="1968"/>
                  <a:pt x="37174" y="1"/>
                  <a:pt x="23972" y="1"/>
                </a:cubicBez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4" name="Google Shape;1124;g1e4148f761e_0_432"/>
          <p:cNvSpPr/>
          <p:nvPr/>
        </p:nvSpPr>
        <p:spPr>
          <a:xfrm>
            <a:off x="7305678" y="3574334"/>
            <a:ext cx="997903" cy="184096"/>
          </a:xfrm>
          <a:custGeom>
            <a:rect b="b" l="l" r="r" t="t"/>
            <a:pathLst>
              <a:path extrusionOk="0" h="8838" w="47907">
                <a:moveTo>
                  <a:pt x="23972" y="1"/>
                </a:moveTo>
                <a:cubicBezTo>
                  <a:pt x="10734" y="1"/>
                  <a:pt x="0" y="1968"/>
                  <a:pt x="0" y="4437"/>
                </a:cubicBezTo>
                <a:cubicBezTo>
                  <a:pt x="0" y="6870"/>
                  <a:pt x="10734" y="8838"/>
                  <a:pt x="23972" y="8838"/>
                </a:cubicBezTo>
                <a:cubicBezTo>
                  <a:pt x="37173" y="8838"/>
                  <a:pt x="47907" y="6870"/>
                  <a:pt x="47907" y="4437"/>
                </a:cubicBezTo>
                <a:cubicBezTo>
                  <a:pt x="47907" y="1968"/>
                  <a:pt x="37173" y="1"/>
                  <a:pt x="23972" y="1"/>
                </a:cubicBez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25" name="Google Shape;1125;g1e4148f761e_0_432"/>
          <p:cNvGrpSpPr/>
          <p:nvPr/>
        </p:nvGrpSpPr>
        <p:grpSpPr>
          <a:xfrm>
            <a:off x="737227" y="1793968"/>
            <a:ext cx="1802642" cy="1879384"/>
            <a:chOff x="737227" y="1793968"/>
            <a:chExt cx="1802642" cy="1879384"/>
          </a:xfrm>
        </p:grpSpPr>
        <p:sp>
          <p:nvSpPr>
            <p:cNvPr id="1126" name="Google Shape;1126;g1e4148f761e_0_432"/>
            <p:cNvSpPr/>
            <p:nvPr/>
          </p:nvSpPr>
          <p:spPr>
            <a:xfrm>
              <a:off x="1220162" y="3213509"/>
              <a:ext cx="412142" cy="459843"/>
            </a:xfrm>
            <a:custGeom>
              <a:rect b="b" l="l" r="r" t="t"/>
              <a:pathLst>
                <a:path extrusionOk="0" h="22076" w="19786">
                  <a:moveTo>
                    <a:pt x="19785" y="0"/>
                  </a:moveTo>
                  <a:lnTo>
                    <a:pt x="0" y="1682"/>
                  </a:lnTo>
                  <a:lnTo>
                    <a:pt x="5188" y="21825"/>
                  </a:lnTo>
                  <a:lnTo>
                    <a:pt x="17388" y="22075"/>
                  </a:lnTo>
                  <a:lnTo>
                    <a:pt x="1978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7" name="Google Shape;1127;g1e4148f761e_0_432"/>
            <p:cNvSpPr/>
            <p:nvPr/>
          </p:nvSpPr>
          <p:spPr>
            <a:xfrm>
              <a:off x="1475211" y="1808175"/>
              <a:ext cx="397811" cy="292474"/>
            </a:xfrm>
            <a:custGeom>
              <a:rect b="b" l="l" r="r" t="t"/>
              <a:pathLst>
                <a:path extrusionOk="0" h="14041" w="19098">
                  <a:moveTo>
                    <a:pt x="11156" y="1"/>
                  </a:moveTo>
                  <a:cubicBezTo>
                    <a:pt x="10664" y="1"/>
                    <a:pt x="10172" y="55"/>
                    <a:pt x="9688" y="168"/>
                  </a:cubicBezTo>
                  <a:cubicBezTo>
                    <a:pt x="0" y="2439"/>
                    <a:pt x="6527" y="14041"/>
                    <a:pt x="12881" y="14041"/>
                  </a:cubicBezTo>
                  <a:cubicBezTo>
                    <a:pt x="14435" y="14041"/>
                    <a:pt x="15979" y="13347"/>
                    <a:pt x="17273" y="11652"/>
                  </a:cubicBezTo>
                  <a:cubicBezTo>
                    <a:pt x="18847" y="9506"/>
                    <a:pt x="19097" y="6643"/>
                    <a:pt x="17917" y="4246"/>
                  </a:cubicBezTo>
                  <a:cubicBezTo>
                    <a:pt x="16701" y="1723"/>
                    <a:pt x="13935" y="1"/>
                    <a:pt x="111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8" name="Google Shape;1128;g1e4148f761e_0_432"/>
            <p:cNvSpPr/>
            <p:nvPr/>
          </p:nvSpPr>
          <p:spPr>
            <a:xfrm>
              <a:off x="1623253" y="1897496"/>
              <a:ext cx="155871" cy="114627"/>
            </a:xfrm>
            <a:custGeom>
              <a:rect b="b" l="l" r="r" t="t"/>
              <a:pathLst>
                <a:path extrusionOk="0" h="5503" w="7483">
                  <a:moveTo>
                    <a:pt x="4405" y="0"/>
                  </a:moveTo>
                  <a:cubicBezTo>
                    <a:pt x="4205" y="0"/>
                    <a:pt x="4001" y="21"/>
                    <a:pt x="3797" y="66"/>
                  </a:cubicBezTo>
                  <a:cubicBezTo>
                    <a:pt x="0" y="957"/>
                    <a:pt x="2563" y="5503"/>
                    <a:pt x="5071" y="5503"/>
                  </a:cubicBezTo>
                  <a:cubicBezTo>
                    <a:pt x="5682" y="5503"/>
                    <a:pt x="6291" y="5233"/>
                    <a:pt x="6803" y="4574"/>
                  </a:cubicBezTo>
                  <a:cubicBezTo>
                    <a:pt x="7411" y="3715"/>
                    <a:pt x="7482" y="2570"/>
                    <a:pt x="7017" y="1640"/>
                  </a:cubicBezTo>
                  <a:cubicBezTo>
                    <a:pt x="6533" y="641"/>
                    <a:pt x="5511" y="0"/>
                    <a:pt x="44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9" name="Google Shape;1129;g1e4148f761e_0_432"/>
            <p:cNvSpPr/>
            <p:nvPr/>
          </p:nvSpPr>
          <p:spPr>
            <a:xfrm>
              <a:off x="2142058" y="1793968"/>
              <a:ext cx="397811" cy="292516"/>
            </a:xfrm>
            <a:custGeom>
              <a:rect b="b" l="l" r="r" t="t"/>
              <a:pathLst>
                <a:path extrusionOk="0" h="14043" w="19098">
                  <a:moveTo>
                    <a:pt x="7923" y="1"/>
                  </a:moveTo>
                  <a:cubicBezTo>
                    <a:pt x="5150" y="1"/>
                    <a:pt x="2394" y="1695"/>
                    <a:pt x="1181" y="4213"/>
                  </a:cubicBezTo>
                  <a:cubicBezTo>
                    <a:pt x="0" y="6610"/>
                    <a:pt x="251" y="9472"/>
                    <a:pt x="1825" y="11654"/>
                  </a:cubicBezTo>
                  <a:cubicBezTo>
                    <a:pt x="3118" y="13349"/>
                    <a:pt x="4662" y="14043"/>
                    <a:pt x="6216" y="14043"/>
                  </a:cubicBezTo>
                  <a:cubicBezTo>
                    <a:pt x="12571" y="14043"/>
                    <a:pt x="19097" y="2441"/>
                    <a:pt x="9410" y="170"/>
                  </a:cubicBezTo>
                  <a:cubicBezTo>
                    <a:pt x="8919" y="55"/>
                    <a:pt x="8421" y="1"/>
                    <a:pt x="79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0" name="Google Shape;1130;g1e4148f761e_0_432"/>
            <p:cNvSpPr/>
            <p:nvPr/>
          </p:nvSpPr>
          <p:spPr>
            <a:xfrm>
              <a:off x="2235212" y="1882832"/>
              <a:ext cx="156537" cy="114669"/>
            </a:xfrm>
            <a:custGeom>
              <a:rect b="b" l="l" r="r" t="t"/>
              <a:pathLst>
                <a:path extrusionOk="0" h="5505" w="7515">
                  <a:moveTo>
                    <a:pt x="3153" y="0"/>
                  </a:moveTo>
                  <a:cubicBezTo>
                    <a:pt x="2032" y="0"/>
                    <a:pt x="991" y="622"/>
                    <a:pt x="501" y="1664"/>
                  </a:cubicBezTo>
                  <a:cubicBezTo>
                    <a:pt x="0" y="2594"/>
                    <a:pt x="108" y="3703"/>
                    <a:pt x="716" y="4562"/>
                  </a:cubicBezTo>
                  <a:cubicBezTo>
                    <a:pt x="1230" y="5231"/>
                    <a:pt x="1841" y="5505"/>
                    <a:pt x="2455" y="5505"/>
                  </a:cubicBezTo>
                  <a:cubicBezTo>
                    <a:pt x="4961" y="5505"/>
                    <a:pt x="7514" y="945"/>
                    <a:pt x="3721" y="54"/>
                  </a:cubicBezTo>
                  <a:cubicBezTo>
                    <a:pt x="3531" y="18"/>
                    <a:pt x="3341" y="0"/>
                    <a:pt x="315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1" name="Google Shape;1131;g1e4148f761e_0_432"/>
            <p:cNvSpPr/>
            <p:nvPr/>
          </p:nvSpPr>
          <p:spPr>
            <a:xfrm>
              <a:off x="737227" y="1815674"/>
              <a:ext cx="1779674" cy="1857640"/>
            </a:xfrm>
            <a:custGeom>
              <a:rect b="b" l="l" r="r" t="t"/>
              <a:pathLst>
                <a:path extrusionOk="0" h="89181" w="85438">
                  <a:moveTo>
                    <a:pt x="61578" y="0"/>
                  </a:moveTo>
                  <a:cubicBezTo>
                    <a:pt x="60958" y="0"/>
                    <a:pt x="60336" y="31"/>
                    <a:pt x="59713" y="94"/>
                  </a:cubicBezTo>
                  <a:cubicBezTo>
                    <a:pt x="53774" y="738"/>
                    <a:pt x="49803" y="4065"/>
                    <a:pt x="46189" y="8466"/>
                  </a:cubicBezTo>
                  <a:cubicBezTo>
                    <a:pt x="42862" y="12509"/>
                    <a:pt x="39248" y="11972"/>
                    <a:pt x="34311" y="13403"/>
                  </a:cubicBezTo>
                  <a:cubicBezTo>
                    <a:pt x="23971" y="16408"/>
                    <a:pt x="14633" y="22956"/>
                    <a:pt x="8587" y="31900"/>
                  </a:cubicBezTo>
                  <a:cubicBezTo>
                    <a:pt x="2755" y="40594"/>
                    <a:pt x="0" y="51041"/>
                    <a:pt x="787" y="61488"/>
                  </a:cubicBezTo>
                  <a:cubicBezTo>
                    <a:pt x="1431" y="70576"/>
                    <a:pt x="4723" y="79520"/>
                    <a:pt x="7120" y="88286"/>
                  </a:cubicBezTo>
                  <a:cubicBezTo>
                    <a:pt x="10125" y="88536"/>
                    <a:pt x="13095" y="88715"/>
                    <a:pt x="16100" y="88822"/>
                  </a:cubicBezTo>
                  <a:lnTo>
                    <a:pt x="17674" y="88894"/>
                  </a:lnTo>
                  <a:lnTo>
                    <a:pt x="19785" y="88930"/>
                  </a:lnTo>
                  <a:cubicBezTo>
                    <a:pt x="19920" y="88938"/>
                    <a:pt x="20057" y="88943"/>
                    <a:pt x="20196" y="88943"/>
                  </a:cubicBezTo>
                  <a:cubicBezTo>
                    <a:pt x="20643" y="88943"/>
                    <a:pt x="21101" y="88896"/>
                    <a:pt x="21538" y="88787"/>
                  </a:cubicBezTo>
                  <a:cubicBezTo>
                    <a:pt x="22647" y="88500"/>
                    <a:pt x="22826" y="87749"/>
                    <a:pt x="22862" y="86712"/>
                  </a:cubicBezTo>
                  <a:cubicBezTo>
                    <a:pt x="22898" y="86139"/>
                    <a:pt x="22862" y="85459"/>
                    <a:pt x="22898" y="84708"/>
                  </a:cubicBezTo>
                  <a:cubicBezTo>
                    <a:pt x="23148" y="81738"/>
                    <a:pt x="23506" y="79270"/>
                    <a:pt x="25295" y="76944"/>
                  </a:cubicBezTo>
                  <a:cubicBezTo>
                    <a:pt x="25545" y="76586"/>
                    <a:pt x="25796" y="76264"/>
                    <a:pt x="26082" y="75978"/>
                  </a:cubicBezTo>
                  <a:cubicBezTo>
                    <a:pt x="28801" y="73152"/>
                    <a:pt x="32701" y="71721"/>
                    <a:pt x="36565" y="71256"/>
                  </a:cubicBezTo>
                  <a:cubicBezTo>
                    <a:pt x="38020" y="71082"/>
                    <a:pt x="39330" y="70895"/>
                    <a:pt x="40480" y="70895"/>
                  </a:cubicBezTo>
                  <a:cubicBezTo>
                    <a:pt x="41223" y="70895"/>
                    <a:pt x="41900" y="70973"/>
                    <a:pt x="42504" y="71184"/>
                  </a:cubicBezTo>
                  <a:cubicBezTo>
                    <a:pt x="43720" y="71613"/>
                    <a:pt x="44686" y="72544"/>
                    <a:pt x="45402" y="74404"/>
                  </a:cubicBezTo>
                  <a:cubicBezTo>
                    <a:pt x="45974" y="75942"/>
                    <a:pt x="47728" y="88500"/>
                    <a:pt x="48157" y="88536"/>
                  </a:cubicBezTo>
                  <a:cubicBezTo>
                    <a:pt x="49266" y="88608"/>
                    <a:pt x="50411" y="88679"/>
                    <a:pt x="51520" y="88715"/>
                  </a:cubicBezTo>
                  <a:cubicBezTo>
                    <a:pt x="52450" y="88751"/>
                    <a:pt x="53380" y="88787"/>
                    <a:pt x="54311" y="88787"/>
                  </a:cubicBezTo>
                  <a:lnTo>
                    <a:pt x="55634" y="88822"/>
                  </a:lnTo>
                  <a:lnTo>
                    <a:pt x="60250" y="88858"/>
                  </a:lnTo>
                  <a:lnTo>
                    <a:pt x="61681" y="88894"/>
                  </a:lnTo>
                  <a:lnTo>
                    <a:pt x="62933" y="88930"/>
                  </a:lnTo>
                  <a:cubicBezTo>
                    <a:pt x="62110" y="88894"/>
                    <a:pt x="61395" y="75585"/>
                    <a:pt x="61860" y="74368"/>
                  </a:cubicBezTo>
                  <a:cubicBezTo>
                    <a:pt x="62247" y="73278"/>
                    <a:pt x="63455" y="72483"/>
                    <a:pt x="64539" y="72483"/>
                  </a:cubicBezTo>
                  <a:cubicBezTo>
                    <a:pt x="65056" y="72483"/>
                    <a:pt x="65544" y="72664"/>
                    <a:pt x="65903" y="73080"/>
                  </a:cubicBezTo>
                  <a:cubicBezTo>
                    <a:pt x="66296" y="73617"/>
                    <a:pt x="66547" y="74261"/>
                    <a:pt x="66618" y="74905"/>
                  </a:cubicBezTo>
                  <a:cubicBezTo>
                    <a:pt x="67513" y="79663"/>
                    <a:pt x="67835" y="84529"/>
                    <a:pt x="68836" y="89180"/>
                  </a:cubicBezTo>
                  <a:cubicBezTo>
                    <a:pt x="71627" y="89037"/>
                    <a:pt x="74489" y="89109"/>
                    <a:pt x="77244" y="88787"/>
                  </a:cubicBezTo>
                  <a:lnTo>
                    <a:pt x="78246" y="88679"/>
                  </a:lnTo>
                  <a:cubicBezTo>
                    <a:pt x="78496" y="88608"/>
                    <a:pt x="78711" y="88429"/>
                    <a:pt x="78854" y="88214"/>
                  </a:cubicBezTo>
                  <a:cubicBezTo>
                    <a:pt x="80464" y="86032"/>
                    <a:pt x="81466" y="76730"/>
                    <a:pt x="81824" y="75084"/>
                  </a:cubicBezTo>
                  <a:cubicBezTo>
                    <a:pt x="83183" y="68966"/>
                    <a:pt x="84149" y="62741"/>
                    <a:pt x="84722" y="56515"/>
                  </a:cubicBezTo>
                  <a:cubicBezTo>
                    <a:pt x="85366" y="50075"/>
                    <a:pt x="85437" y="43599"/>
                    <a:pt x="84936" y="37195"/>
                  </a:cubicBezTo>
                  <a:cubicBezTo>
                    <a:pt x="84686" y="34011"/>
                    <a:pt x="84257" y="30827"/>
                    <a:pt x="83613" y="27678"/>
                  </a:cubicBezTo>
                  <a:cubicBezTo>
                    <a:pt x="83076" y="24888"/>
                    <a:pt x="82396" y="22097"/>
                    <a:pt x="81502" y="19378"/>
                  </a:cubicBezTo>
                  <a:cubicBezTo>
                    <a:pt x="79856" y="14226"/>
                    <a:pt x="78389" y="8788"/>
                    <a:pt x="74275" y="4960"/>
                  </a:cubicBezTo>
                  <a:cubicBezTo>
                    <a:pt x="70799" y="1768"/>
                    <a:pt x="66263" y="0"/>
                    <a:pt x="6157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2" name="Google Shape;1132;g1e4148f761e_0_432"/>
            <p:cNvSpPr/>
            <p:nvPr/>
          </p:nvSpPr>
          <p:spPr>
            <a:xfrm>
              <a:off x="1882697" y="2230806"/>
              <a:ext cx="267561" cy="217778"/>
            </a:xfrm>
            <a:custGeom>
              <a:rect b="b" l="l" r="r" t="t"/>
              <a:pathLst>
                <a:path extrusionOk="0" h="10455" w="12845">
                  <a:moveTo>
                    <a:pt x="9651" y="0"/>
                  </a:moveTo>
                  <a:cubicBezTo>
                    <a:pt x="8767" y="0"/>
                    <a:pt x="7720" y="291"/>
                    <a:pt x="6584" y="594"/>
                  </a:cubicBezTo>
                  <a:lnTo>
                    <a:pt x="5296" y="379"/>
                  </a:lnTo>
                  <a:cubicBezTo>
                    <a:pt x="4832" y="302"/>
                    <a:pt x="4361" y="265"/>
                    <a:pt x="3887" y="265"/>
                  </a:cubicBezTo>
                  <a:cubicBezTo>
                    <a:pt x="3263" y="265"/>
                    <a:pt x="2634" y="329"/>
                    <a:pt x="2004" y="451"/>
                  </a:cubicBezTo>
                  <a:cubicBezTo>
                    <a:pt x="0" y="1059"/>
                    <a:pt x="287" y="3456"/>
                    <a:pt x="430" y="5102"/>
                  </a:cubicBezTo>
                  <a:cubicBezTo>
                    <a:pt x="680" y="7642"/>
                    <a:pt x="1038" y="9359"/>
                    <a:pt x="3829" y="10111"/>
                  </a:cubicBezTo>
                  <a:cubicBezTo>
                    <a:pt x="4888" y="10340"/>
                    <a:pt x="5947" y="10454"/>
                    <a:pt x="7006" y="10454"/>
                  </a:cubicBezTo>
                  <a:cubicBezTo>
                    <a:pt x="7270" y="10454"/>
                    <a:pt x="7535" y="10447"/>
                    <a:pt x="7800" y="10433"/>
                  </a:cubicBezTo>
                  <a:cubicBezTo>
                    <a:pt x="9016" y="10433"/>
                    <a:pt x="10340" y="10361"/>
                    <a:pt x="11270" y="9574"/>
                  </a:cubicBezTo>
                  <a:cubicBezTo>
                    <a:pt x="12845" y="8179"/>
                    <a:pt x="12594" y="4207"/>
                    <a:pt x="12165" y="2311"/>
                  </a:cubicBezTo>
                  <a:cubicBezTo>
                    <a:pt x="11752" y="538"/>
                    <a:pt x="10853" y="0"/>
                    <a:pt x="965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3" name="Google Shape;1133;g1e4148f761e_0_432"/>
            <p:cNvSpPr/>
            <p:nvPr/>
          </p:nvSpPr>
          <p:spPr>
            <a:xfrm>
              <a:off x="1809665" y="2108281"/>
              <a:ext cx="82737" cy="64094"/>
            </a:xfrm>
            <a:custGeom>
              <a:rect b="b" l="l" r="r" t="t"/>
              <a:pathLst>
                <a:path extrusionOk="0" h="3077" w="3972">
                  <a:moveTo>
                    <a:pt x="1968" y="0"/>
                  </a:moveTo>
                  <a:cubicBezTo>
                    <a:pt x="0" y="0"/>
                    <a:pt x="0" y="3077"/>
                    <a:pt x="1968" y="3077"/>
                  </a:cubicBezTo>
                  <a:cubicBezTo>
                    <a:pt x="3936" y="3077"/>
                    <a:pt x="3972" y="0"/>
                    <a:pt x="19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4" name="Google Shape;1134;g1e4148f761e_0_432"/>
            <p:cNvSpPr/>
            <p:nvPr/>
          </p:nvSpPr>
          <p:spPr>
            <a:xfrm>
              <a:off x="2138329" y="2108281"/>
              <a:ext cx="81987" cy="64094"/>
            </a:xfrm>
            <a:custGeom>
              <a:rect b="b" l="l" r="r" t="t"/>
              <a:pathLst>
                <a:path extrusionOk="0" h="3077" w="3936">
                  <a:moveTo>
                    <a:pt x="1968" y="0"/>
                  </a:moveTo>
                  <a:cubicBezTo>
                    <a:pt x="0" y="0"/>
                    <a:pt x="0" y="3077"/>
                    <a:pt x="1968" y="3077"/>
                  </a:cubicBezTo>
                  <a:cubicBezTo>
                    <a:pt x="3936" y="3077"/>
                    <a:pt x="3936" y="0"/>
                    <a:pt x="19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5" name="Google Shape;1135;g1e4148f761e_0_432"/>
            <p:cNvSpPr/>
            <p:nvPr/>
          </p:nvSpPr>
          <p:spPr>
            <a:xfrm>
              <a:off x="1957229" y="2214850"/>
              <a:ext cx="135645" cy="177201"/>
            </a:xfrm>
            <a:custGeom>
              <a:rect b="b" l="l" r="r" t="t"/>
              <a:pathLst>
                <a:path extrusionOk="0" h="8507" w="6512">
                  <a:moveTo>
                    <a:pt x="1217" y="0"/>
                  </a:moveTo>
                  <a:cubicBezTo>
                    <a:pt x="430" y="0"/>
                    <a:pt x="0" y="930"/>
                    <a:pt x="537" y="1539"/>
                  </a:cubicBezTo>
                  <a:lnTo>
                    <a:pt x="2576" y="3828"/>
                  </a:lnTo>
                  <a:cubicBezTo>
                    <a:pt x="2612" y="3864"/>
                    <a:pt x="2648" y="3900"/>
                    <a:pt x="2684" y="3936"/>
                  </a:cubicBezTo>
                  <a:cubicBezTo>
                    <a:pt x="2648" y="4329"/>
                    <a:pt x="2684" y="4759"/>
                    <a:pt x="2684" y="5152"/>
                  </a:cubicBezTo>
                  <a:cubicBezTo>
                    <a:pt x="2684" y="6082"/>
                    <a:pt x="2648" y="7013"/>
                    <a:pt x="2612" y="7943"/>
                  </a:cubicBezTo>
                  <a:cubicBezTo>
                    <a:pt x="2594" y="8319"/>
                    <a:pt x="2898" y="8506"/>
                    <a:pt x="3202" y="8506"/>
                  </a:cubicBezTo>
                  <a:cubicBezTo>
                    <a:pt x="3506" y="8506"/>
                    <a:pt x="3811" y="8319"/>
                    <a:pt x="3793" y="7943"/>
                  </a:cubicBezTo>
                  <a:cubicBezTo>
                    <a:pt x="3757" y="7013"/>
                    <a:pt x="3757" y="6082"/>
                    <a:pt x="3757" y="5152"/>
                  </a:cubicBezTo>
                  <a:cubicBezTo>
                    <a:pt x="3757" y="4759"/>
                    <a:pt x="3793" y="4365"/>
                    <a:pt x="3757" y="3972"/>
                  </a:cubicBezTo>
                  <a:cubicBezTo>
                    <a:pt x="3828" y="3936"/>
                    <a:pt x="3900" y="3864"/>
                    <a:pt x="3936" y="3828"/>
                  </a:cubicBezTo>
                  <a:lnTo>
                    <a:pt x="5975" y="1539"/>
                  </a:lnTo>
                  <a:cubicBezTo>
                    <a:pt x="6512" y="930"/>
                    <a:pt x="6082" y="0"/>
                    <a:pt x="52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6" name="Google Shape;1136;g1e4148f761e_0_432"/>
            <p:cNvSpPr/>
            <p:nvPr/>
          </p:nvSpPr>
          <p:spPr>
            <a:xfrm>
              <a:off x="1697868" y="2392972"/>
              <a:ext cx="808621" cy="371399"/>
            </a:xfrm>
            <a:custGeom>
              <a:rect b="b" l="l" r="r" t="t"/>
              <a:pathLst>
                <a:path extrusionOk="0" h="17830" w="38820">
                  <a:moveTo>
                    <a:pt x="37531" y="0"/>
                  </a:moveTo>
                  <a:cubicBezTo>
                    <a:pt x="37531" y="0"/>
                    <a:pt x="28327" y="11378"/>
                    <a:pt x="15960" y="11378"/>
                  </a:cubicBezTo>
                  <a:cubicBezTo>
                    <a:pt x="11017" y="11378"/>
                    <a:pt x="5568" y="9560"/>
                    <a:pt x="1" y="4472"/>
                  </a:cubicBezTo>
                  <a:lnTo>
                    <a:pt x="1" y="4472"/>
                  </a:lnTo>
                  <a:cubicBezTo>
                    <a:pt x="1" y="4473"/>
                    <a:pt x="6978" y="17830"/>
                    <a:pt x="20030" y="17830"/>
                  </a:cubicBezTo>
                  <a:cubicBezTo>
                    <a:pt x="25317" y="17830"/>
                    <a:pt x="31600" y="15638"/>
                    <a:pt x="38819" y="9481"/>
                  </a:cubicBezTo>
                  <a:cubicBezTo>
                    <a:pt x="38569" y="6297"/>
                    <a:pt x="38140" y="3113"/>
                    <a:pt x="37531" y="0"/>
                  </a:cubicBezTo>
                  <a:close/>
                </a:path>
              </a:pathLst>
            </a:custGeom>
            <a:solidFill>
              <a:srgbClr val="F15A24">
                <a:alpha val="53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7" name="Google Shape;1137;g1e4148f761e_0_432"/>
            <p:cNvSpPr/>
            <p:nvPr/>
          </p:nvSpPr>
          <p:spPr>
            <a:xfrm>
              <a:off x="1038311" y="3588980"/>
              <a:ext cx="70072" cy="78404"/>
            </a:xfrm>
            <a:custGeom>
              <a:rect b="b" l="l" r="r" t="t"/>
              <a:pathLst>
                <a:path extrusionOk="0" h="3764" w="3364">
                  <a:moveTo>
                    <a:pt x="725" y="1"/>
                  </a:moveTo>
                  <a:cubicBezTo>
                    <a:pt x="615" y="1"/>
                    <a:pt x="504" y="14"/>
                    <a:pt x="394" y="43"/>
                  </a:cubicBezTo>
                  <a:cubicBezTo>
                    <a:pt x="108" y="150"/>
                    <a:pt x="0" y="508"/>
                    <a:pt x="215" y="723"/>
                  </a:cubicBezTo>
                  <a:cubicBezTo>
                    <a:pt x="573" y="1116"/>
                    <a:pt x="1074" y="1367"/>
                    <a:pt x="1396" y="1868"/>
                  </a:cubicBezTo>
                  <a:cubicBezTo>
                    <a:pt x="1682" y="2297"/>
                    <a:pt x="1789" y="2870"/>
                    <a:pt x="1682" y="3406"/>
                  </a:cubicBezTo>
                  <a:cubicBezTo>
                    <a:pt x="1646" y="3514"/>
                    <a:pt x="1646" y="3621"/>
                    <a:pt x="1682" y="3692"/>
                  </a:cubicBezTo>
                  <a:lnTo>
                    <a:pt x="3256" y="3764"/>
                  </a:lnTo>
                  <a:cubicBezTo>
                    <a:pt x="3256" y="3728"/>
                    <a:pt x="3256" y="3657"/>
                    <a:pt x="3256" y="3621"/>
                  </a:cubicBezTo>
                  <a:cubicBezTo>
                    <a:pt x="3363" y="2726"/>
                    <a:pt x="3113" y="1796"/>
                    <a:pt x="2541" y="1081"/>
                  </a:cubicBezTo>
                  <a:cubicBezTo>
                    <a:pt x="2107" y="554"/>
                    <a:pt x="1432" y="1"/>
                    <a:pt x="7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8" name="Google Shape;1138;g1e4148f761e_0_432"/>
            <p:cNvSpPr/>
            <p:nvPr/>
          </p:nvSpPr>
          <p:spPr>
            <a:xfrm>
              <a:off x="1145630" y="3576106"/>
              <a:ext cx="68572" cy="89048"/>
            </a:xfrm>
            <a:custGeom>
              <a:rect b="b" l="l" r="r" t="t"/>
              <a:pathLst>
                <a:path extrusionOk="0" h="4275" w="3292">
                  <a:moveTo>
                    <a:pt x="684" y="0"/>
                  </a:moveTo>
                  <a:cubicBezTo>
                    <a:pt x="600" y="0"/>
                    <a:pt x="515" y="6"/>
                    <a:pt x="430" y="17"/>
                  </a:cubicBezTo>
                  <a:cubicBezTo>
                    <a:pt x="143" y="17"/>
                    <a:pt x="0" y="375"/>
                    <a:pt x="215" y="590"/>
                  </a:cubicBezTo>
                  <a:cubicBezTo>
                    <a:pt x="752" y="1055"/>
                    <a:pt x="1252" y="1627"/>
                    <a:pt x="1610" y="2271"/>
                  </a:cubicBezTo>
                  <a:cubicBezTo>
                    <a:pt x="1932" y="2915"/>
                    <a:pt x="1682" y="3666"/>
                    <a:pt x="1932" y="4275"/>
                  </a:cubicBezTo>
                  <a:cubicBezTo>
                    <a:pt x="3077" y="3988"/>
                    <a:pt x="3256" y="3237"/>
                    <a:pt x="3292" y="2200"/>
                  </a:cubicBezTo>
                  <a:cubicBezTo>
                    <a:pt x="3184" y="1949"/>
                    <a:pt x="3077" y="1734"/>
                    <a:pt x="2970" y="1520"/>
                  </a:cubicBezTo>
                  <a:cubicBezTo>
                    <a:pt x="2476" y="730"/>
                    <a:pt x="1649" y="0"/>
                    <a:pt x="6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9" name="Google Shape;1139;g1e4148f761e_0_432"/>
            <p:cNvSpPr/>
            <p:nvPr/>
          </p:nvSpPr>
          <p:spPr>
            <a:xfrm>
              <a:off x="1823059" y="3579752"/>
              <a:ext cx="80529" cy="86153"/>
            </a:xfrm>
            <a:custGeom>
              <a:rect b="b" l="l" r="r" t="t"/>
              <a:pathLst>
                <a:path extrusionOk="0" h="4136" w="3866">
                  <a:moveTo>
                    <a:pt x="718" y="1"/>
                  </a:moveTo>
                  <a:cubicBezTo>
                    <a:pt x="290" y="1"/>
                    <a:pt x="0" y="560"/>
                    <a:pt x="323" y="915"/>
                  </a:cubicBezTo>
                  <a:cubicBezTo>
                    <a:pt x="860" y="1345"/>
                    <a:pt x="1289" y="1846"/>
                    <a:pt x="1611" y="2418"/>
                  </a:cubicBezTo>
                  <a:cubicBezTo>
                    <a:pt x="1897" y="2919"/>
                    <a:pt x="1897" y="3599"/>
                    <a:pt x="2184" y="4100"/>
                  </a:cubicBezTo>
                  <a:lnTo>
                    <a:pt x="3543" y="4135"/>
                  </a:lnTo>
                  <a:cubicBezTo>
                    <a:pt x="3543" y="4100"/>
                    <a:pt x="3543" y="4100"/>
                    <a:pt x="3579" y="4064"/>
                  </a:cubicBezTo>
                  <a:cubicBezTo>
                    <a:pt x="3865" y="3313"/>
                    <a:pt x="3293" y="2203"/>
                    <a:pt x="2828" y="1595"/>
                  </a:cubicBezTo>
                  <a:cubicBezTo>
                    <a:pt x="2363" y="880"/>
                    <a:pt x="1647" y="343"/>
                    <a:pt x="860" y="21"/>
                  </a:cubicBezTo>
                  <a:cubicBezTo>
                    <a:pt x="811" y="7"/>
                    <a:pt x="764" y="1"/>
                    <a:pt x="7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0" name="Google Shape;1140;g1e4148f761e_0_432"/>
            <p:cNvSpPr/>
            <p:nvPr/>
          </p:nvSpPr>
          <p:spPr>
            <a:xfrm>
              <a:off x="1958208" y="3566587"/>
              <a:ext cx="66843" cy="100796"/>
            </a:xfrm>
            <a:custGeom>
              <a:rect b="b" l="l" r="r" t="t"/>
              <a:pathLst>
                <a:path extrusionOk="0" h="4839" w="3209">
                  <a:moveTo>
                    <a:pt x="513" y="0"/>
                  </a:moveTo>
                  <a:cubicBezTo>
                    <a:pt x="202" y="0"/>
                    <a:pt x="1" y="357"/>
                    <a:pt x="132" y="653"/>
                  </a:cubicBezTo>
                  <a:cubicBezTo>
                    <a:pt x="776" y="1798"/>
                    <a:pt x="1778" y="2692"/>
                    <a:pt x="1527" y="4159"/>
                  </a:cubicBezTo>
                  <a:cubicBezTo>
                    <a:pt x="1492" y="4374"/>
                    <a:pt x="1527" y="4624"/>
                    <a:pt x="1671" y="4803"/>
                  </a:cubicBezTo>
                  <a:lnTo>
                    <a:pt x="3066" y="4839"/>
                  </a:lnTo>
                  <a:cubicBezTo>
                    <a:pt x="3137" y="4696"/>
                    <a:pt x="3209" y="4553"/>
                    <a:pt x="3173" y="4374"/>
                  </a:cubicBezTo>
                  <a:cubicBezTo>
                    <a:pt x="3173" y="2764"/>
                    <a:pt x="2458" y="367"/>
                    <a:pt x="597" y="9"/>
                  </a:cubicBezTo>
                  <a:cubicBezTo>
                    <a:pt x="568" y="3"/>
                    <a:pt x="540" y="0"/>
                    <a:pt x="5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1" name="Google Shape;1141;g1e4148f761e_0_432"/>
            <p:cNvSpPr/>
            <p:nvPr/>
          </p:nvSpPr>
          <p:spPr>
            <a:xfrm>
              <a:off x="2231796" y="3581835"/>
              <a:ext cx="54116" cy="85778"/>
            </a:xfrm>
            <a:custGeom>
              <a:rect b="b" l="l" r="r" t="t"/>
              <a:pathLst>
                <a:path extrusionOk="0" h="4118" w="2598">
                  <a:moveTo>
                    <a:pt x="716" y="0"/>
                  </a:moveTo>
                  <a:cubicBezTo>
                    <a:pt x="346" y="0"/>
                    <a:pt x="0" y="426"/>
                    <a:pt x="236" y="780"/>
                  </a:cubicBezTo>
                  <a:cubicBezTo>
                    <a:pt x="522" y="1209"/>
                    <a:pt x="737" y="1638"/>
                    <a:pt x="880" y="2139"/>
                  </a:cubicBezTo>
                  <a:cubicBezTo>
                    <a:pt x="951" y="2640"/>
                    <a:pt x="701" y="3141"/>
                    <a:pt x="880" y="3642"/>
                  </a:cubicBezTo>
                  <a:cubicBezTo>
                    <a:pt x="971" y="3938"/>
                    <a:pt x="1250" y="4118"/>
                    <a:pt x="1542" y="4118"/>
                  </a:cubicBezTo>
                  <a:cubicBezTo>
                    <a:pt x="1709" y="4118"/>
                    <a:pt x="1881" y="4058"/>
                    <a:pt x="2025" y="3928"/>
                  </a:cubicBezTo>
                  <a:cubicBezTo>
                    <a:pt x="2597" y="3427"/>
                    <a:pt x="2418" y="2425"/>
                    <a:pt x="2204" y="1781"/>
                  </a:cubicBezTo>
                  <a:cubicBezTo>
                    <a:pt x="2025" y="1066"/>
                    <a:pt x="1595" y="458"/>
                    <a:pt x="951" y="64"/>
                  </a:cubicBezTo>
                  <a:cubicBezTo>
                    <a:pt x="875" y="20"/>
                    <a:pt x="795" y="0"/>
                    <a:pt x="7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2" name="Google Shape;1142;g1e4148f761e_0_432"/>
            <p:cNvSpPr/>
            <p:nvPr/>
          </p:nvSpPr>
          <p:spPr>
            <a:xfrm>
              <a:off x="2314951" y="3581668"/>
              <a:ext cx="66344" cy="83487"/>
            </a:xfrm>
            <a:custGeom>
              <a:rect b="b" l="l" r="r" t="t"/>
              <a:pathLst>
                <a:path extrusionOk="0" h="4008" w="3185">
                  <a:moveTo>
                    <a:pt x="609" y="1"/>
                  </a:moveTo>
                  <a:cubicBezTo>
                    <a:pt x="179" y="36"/>
                    <a:pt x="0" y="537"/>
                    <a:pt x="287" y="823"/>
                  </a:cubicBezTo>
                  <a:cubicBezTo>
                    <a:pt x="1074" y="1718"/>
                    <a:pt x="1575" y="2398"/>
                    <a:pt x="1432" y="3614"/>
                  </a:cubicBezTo>
                  <a:cubicBezTo>
                    <a:pt x="1396" y="3757"/>
                    <a:pt x="1432" y="3900"/>
                    <a:pt x="1503" y="4008"/>
                  </a:cubicBezTo>
                  <a:lnTo>
                    <a:pt x="2505" y="3900"/>
                  </a:lnTo>
                  <a:cubicBezTo>
                    <a:pt x="2755" y="3829"/>
                    <a:pt x="2970" y="3650"/>
                    <a:pt x="3113" y="3435"/>
                  </a:cubicBezTo>
                  <a:cubicBezTo>
                    <a:pt x="3185" y="1933"/>
                    <a:pt x="2290" y="108"/>
                    <a:pt x="60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3" name="Google Shape;1143;g1e4148f761e_0_432"/>
            <p:cNvSpPr/>
            <p:nvPr/>
          </p:nvSpPr>
          <p:spPr>
            <a:xfrm>
              <a:off x="1709054" y="2233556"/>
              <a:ext cx="158745" cy="83258"/>
            </a:xfrm>
            <a:custGeom>
              <a:rect b="b" l="l" r="r" t="t"/>
              <a:pathLst>
                <a:path extrusionOk="0" h="3997" w="7621">
                  <a:moveTo>
                    <a:pt x="3492" y="1"/>
                  </a:moveTo>
                  <a:cubicBezTo>
                    <a:pt x="2936" y="1"/>
                    <a:pt x="2380" y="72"/>
                    <a:pt x="1825" y="211"/>
                  </a:cubicBezTo>
                  <a:cubicBezTo>
                    <a:pt x="322" y="605"/>
                    <a:pt x="0" y="2537"/>
                    <a:pt x="1252" y="3431"/>
                  </a:cubicBezTo>
                  <a:cubicBezTo>
                    <a:pt x="1787" y="3820"/>
                    <a:pt x="2600" y="3996"/>
                    <a:pt x="3439" y="3996"/>
                  </a:cubicBezTo>
                  <a:cubicBezTo>
                    <a:pt x="4454" y="3996"/>
                    <a:pt x="5508" y="3739"/>
                    <a:pt x="6154" y="3288"/>
                  </a:cubicBezTo>
                  <a:cubicBezTo>
                    <a:pt x="7621" y="2251"/>
                    <a:pt x="6798" y="712"/>
                    <a:pt x="5260" y="247"/>
                  </a:cubicBezTo>
                  <a:cubicBezTo>
                    <a:pt x="4670" y="81"/>
                    <a:pt x="4081" y="1"/>
                    <a:pt x="349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4" name="Google Shape;1144;g1e4148f761e_0_432"/>
            <p:cNvSpPr/>
            <p:nvPr/>
          </p:nvSpPr>
          <p:spPr>
            <a:xfrm>
              <a:off x="2181553" y="2233556"/>
              <a:ext cx="158745" cy="83258"/>
            </a:xfrm>
            <a:custGeom>
              <a:rect b="b" l="l" r="r" t="t"/>
              <a:pathLst>
                <a:path extrusionOk="0" h="3997" w="7621">
                  <a:moveTo>
                    <a:pt x="3474" y="1"/>
                  </a:moveTo>
                  <a:cubicBezTo>
                    <a:pt x="2918" y="1"/>
                    <a:pt x="2363" y="72"/>
                    <a:pt x="1825" y="211"/>
                  </a:cubicBezTo>
                  <a:cubicBezTo>
                    <a:pt x="322" y="605"/>
                    <a:pt x="0" y="2537"/>
                    <a:pt x="1252" y="3431"/>
                  </a:cubicBezTo>
                  <a:cubicBezTo>
                    <a:pt x="1771" y="3820"/>
                    <a:pt x="2582" y="3996"/>
                    <a:pt x="3421" y="3996"/>
                  </a:cubicBezTo>
                  <a:cubicBezTo>
                    <a:pt x="4436" y="3996"/>
                    <a:pt x="5492" y="3739"/>
                    <a:pt x="6118" y="3288"/>
                  </a:cubicBezTo>
                  <a:cubicBezTo>
                    <a:pt x="7621" y="2251"/>
                    <a:pt x="6798" y="712"/>
                    <a:pt x="5224" y="247"/>
                  </a:cubicBezTo>
                  <a:cubicBezTo>
                    <a:pt x="4653" y="81"/>
                    <a:pt x="4063" y="1"/>
                    <a:pt x="34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5" name="Google Shape;1145;g1e4148f761e_0_432"/>
            <p:cNvSpPr/>
            <p:nvPr/>
          </p:nvSpPr>
          <p:spPr>
            <a:xfrm>
              <a:off x="955572" y="2444319"/>
              <a:ext cx="72280" cy="114315"/>
            </a:xfrm>
            <a:custGeom>
              <a:rect b="b" l="l" r="r" t="t"/>
              <a:pathLst>
                <a:path extrusionOk="0" h="5488" w="3470">
                  <a:moveTo>
                    <a:pt x="3161" y="0"/>
                  </a:moveTo>
                  <a:cubicBezTo>
                    <a:pt x="3146" y="0"/>
                    <a:pt x="3130" y="1"/>
                    <a:pt x="3114" y="4"/>
                  </a:cubicBezTo>
                  <a:cubicBezTo>
                    <a:pt x="2112" y="147"/>
                    <a:pt x="1468" y="1292"/>
                    <a:pt x="1039" y="2115"/>
                  </a:cubicBezTo>
                  <a:cubicBezTo>
                    <a:pt x="502" y="3045"/>
                    <a:pt x="1" y="4154"/>
                    <a:pt x="216" y="5263"/>
                  </a:cubicBezTo>
                  <a:cubicBezTo>
                    <a:pt x="254" y="5417"/>
                    <a:pt x="385" y="5488"/>
                    <a:pt x="514" y="5488"/>
                  </a:cubicBezTo>
                  <a:cubicBezTo>
                    <a:pt x="627" y="5488"/>
                    <a:pt x="738" y="5434"/>
                    <a:pt x="788" y="5335"/>
                  </a:cubicBezTo>
                  <a:cubicBezTo>
                    <a:pt x="1325" y="4512"/>
                    <a:pt x="1539" y="3546"/>
                    <a:pt x="2005" y="2687"/>
                  </a:cubicBezTo>
                  <a:cubicBezTo>
                    <a:pt x="2434" y="1972"/>
                    <a:pt x="3328" y="1220"/>
                    <a:pt x="3436" y="397"/>
                  </a:cubicBezTo>
                  <a:cubicBezTo>
                    <a:pt x="3469" y="230"/>
                    <a:pt x="3377" y="0"/>
                    <a:pt x="31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6" name="Google Shape;1146;g1e4148f761e_0_432"/>
            <p:cNvSpPr/>
            <p:nvPr/>
          </p:nvSpPr>
          <p:spPr>
            <a:xfrm>
              <a:off x="1048747" y="2330105"/>
              <a:ext cx="75280" cy="69885"/>
            </a:xfrm>
            <a:custGeom>
              <a:rect b="b" l="l" r="r" t="t"/>
              <a:pathLst>
                <a:path extrusionOk="0" h="3355" w="3614">
                  <a:moveTo>
                    <a:pt x="3118" y="1"/>
                  </a:moveTo>
                  <a:cubicBezTo>
                    <a:pt x="2552" y="1"/>
                    <a:pt x="1971" y="579"/>
                    <a:pt x="1574" y="943"/>
                  </a:cubicBezTo>
                  <a:cubicBezTo>
                    <a:pt x="1074" y="1444"/>
                    <a:pt x="608" y="1981"/>
                    <a:pt x="251" y="2589"/>
                  </a:cubicBezTo>
                  <a:cubicBezTo>
                    <a:pt x="0" y="2989"/>
                    <a:pt x="345" y="3354"/>
                    <a:pt x="710" y="3354"/>
                  </a:cubicBezTo>
                  <a:cubicBezTo>
                    <a:pt x="866" y="3354"/>
                    <a:pt x="1027" y="3287"/>
                    <a:pt x="1145" y="3125"/>
                  </a:cubicBezTo>
                  <a:cubicBezTo>
                    <a:pt x="1467" y="2553"/>
                    <a:pt x="1896" y="2052"/>
                    <a:pt x="2362" y="1623"/>
                  </a:cubicBezTo>
                  <a:cubicBezTo>
                    <a:pt x="2791" y="1265"/>
                    <a:pt x="3399" y="943"/>
                    <a:pt x="3578" y="406"/>
                  </a:cubicBezTo>
                  <a:cubicBezTo>
                    <a:pt x="3614" y="192"/>
                    <a:pt x="3471" y="13"/>
                    <a:pt x="3256" y="13"/>
                  </a:cubicBezTo>
                  <a:cubicBezTo>
                    <a:pt x="3210" y="5"/>
                    <a:pt x="3164" y="1"/>
                    <a:pt x="31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7" name="Google Shape;1147;g1e4148f761e_0_432"/>
            <p:cNvSpPr/>
            <p:nvPr/>
          </p:nvSpPr>
          <p:spPr>
            <a:xfrm>
              <a:off x="1227411" y="2170731"/>
              <a:ext cx="195885" cy="101213"/>
            </a:xfrm>
            <a:custGeom>
              <a:rect b="b" l="l" r="r" t="t"/>
              <a:pathLst>
                <a:path extrusionOk="0" h="4859" w="9404">
                  <a:moveTo>
                    <a:pt x="9083" y="1"/>
                  </a:moveTo>
                  <a:cubicBezTo>
                    <a:pt x="9065" y="1"/>
                    <a:pt x="9046" y="3"/>
                    <a:pt x="9026" y="7"/>
                  </a:cubicBezTo>
                  <a:cubicBezTo>
                    <a:pt x="5949" y="365"/>
                    <a:pt x="2800" y="2404"/>
                    <a:pt x="332" y="4158"/>
                  </a:cubicBezTo>
                  <a:cubicBezTo>
                    <a:pt x="0" y="4368"/>
                    <a:pt x="202" y="4858"/>
                    <a:pt x="530" y="4858"/>
                  </a:cubicBezTo>
                  <a:cubicBezTo>
                    <a:pt x="592" y="4858"/>
                    <a:pt x="658" y="4841"/>
                    <a:pt x="725" y="4802"/>
                  </a:cubicBezTo>
                  <a:cubicBezTo>
                    <a:pt x="2049" y="3943"/>
                    <a:pt x="3444" y="3156"/>
                    <a:pt x="4876" y="2476"/>
                  </a:cubicBezTo>
                  <a:cubicBezTo>
                    <a:pt x="6271" y="1796"/>
                    <a:pt x="7809" y="1367"/>
                    <a:pt x="9169" y="580"/>
                  </a:cubicBezTo>
                  <a:cubicBezTo>
                    <a:pt x="9404" y="479"/>
                    <a:pt x="9355" y="1"/>
                    <a:pt x="90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8" name="Google Shape;1148;g1e4148f761e_0_432"/>
            <p:cNvSpPr/>
            <p:nvPr/>
          </p:nvSpPr>
          <p:spPr>
            <a:xfrm>
              <a:off x="1081326" y="2347374"/>
              <a:ext cx="128396" cy="134083"/>
            </a:xfrm>
            <a:custGeom>
              <a:rect b="b" l="l" r="r" t="t"/>
              <a:pathLst>
                <a:path extrusionOk="0" h="6437" w="6164">
                  <a:moveTo>
                    <a:pt x="5802" y="1"/>
                  </a:moveTo>
                  <a:cubicBezTo>
                    <a:pt x="5755" y="1"/>
                    <a:pt x="5707" y="14"/>
                    <a:pt x="5663" y="42"/>
                  </a:cubicBezTo>
                  <a:cubicBezTo>
                    <a:pt x="3266" y="1152"/>
                    <a:pt x="1334" y="3906"/>
                    <a:pt x="82" y="6125"/>
                  </a:cubicBezTo>
                  <a:cubicBezTo>
                    <a:pt x="1" y="6260"/>
                    <a:pt x="125" y="6437"/>
                    <a:pt x="252" y="6437"/>
                  </a:cubicBezTo>
                  <a:cubicBezTo>
                    <a:pt x="292" y="6437"/>
                    <a:pt x="333" y="6419"/>
                    <a:pt x="368" y="6375"/>
                  </a:cubicBezTo>
                  <a:cubicBezTo>
                    <a:pt x="1298" y="5302"/>
                    <a:pt x="2264" y="4228"/>
                    <a:pt x="3266" y="3191"/>
                  </a:cubicBezTo>
                  <a:cubicBezTo>
                    <a:pt x="4161" y="2261"/>
                    <a:pt x="5270" y="1438"/>
                    <a:pt x="6021" y="400"/>
                  </a:cubicBezTo>
                  <a:cubicBezTo>
                    <a:pt x="6164" y="200"/>
                    <a:pt x="5988" y="1"/>
                    <a:pt x="58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9" name="Google Shape;1149;g1e4148f761e_0_432"/>
            <p:cNvSpPr/>
            <p:nvPr/>
          </p:nvSpPr>
          <p:spPr>
            <a:xfrm>
              <a:off x="839317" y="2727886"/>
              <a:ext cx="45701" cy="152976"/>
            </a:xfrm>
            <a:custGeom>
              <a:rect b="b" l="l" r="r" t="t"/>
              <a:pathLst>
                <a:path extrusionOk="0" h="7344" w="2194">
                  <a:moveTo>
                    <a:pt x="1900" y="0"/>
                  </a:moveTo>
                  <a:cubicBezTo>
                    <a:pt x="1817" y="0"/>
                    <a:pt x="1734" y="39"/>
                    <a:pt x="1682" y="129"/>
                  </a:cubicBezTo>
                  <a:cubicBezTo>
                    <a:pt x="895" y="1167"/>
                    <a:pt x="609" y="2527"/>
                    <a:pt x="430" y="3815"/>
                  </a:cubicBezTo>
                  <a:cubicBezTo>
                    <a:pt x="287" y="4888"/>
                    <a:pt x="1" y="6319"/>
                    <a:pt x="609" y="7249"/>
                  </a:cubicBezTo>
                  <a:cubicBezTo>
                    <a:pt x="647" y="7307"/>
                    <a:pt x="726" y="7344"/>
                    <a:pt x="797" y="7344"/>
                  </a:cubicBezTo>
                  <a:cubicBezTo>
                    <a:pt x="859" y="7344"/>
                    <a:pt x="914" y="7316"/>
                    <a:pt x="931" y="7249"/>
                  </a:cubicBezTo>
                  <a:cubicBezTo>
                    <a:pt x="1396" y="6283"/>
                    <a:pt x="1146" y="5067"/>
                    <a:pt x="1289" y="3993"/>
                  </a:cubicBezTo>
                  <a:cubicBezTo>
                    <a:pt x="1468" y="2741"/>
                    <a:pt x="1933" y="1561"/>
                    <a:pt x="2147" y="308"/>
                  </a:cubicBezTo>
                  <a:cubicBezTo>
                    <a:pt x="2193" y="125"/>
                    <a:pt x="2048" y="0"/>
                    <a:pt x="19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0" name="Google Shape;1150;g1e4148f761e_0_432"/>
            <p:cNvSpPr/>
            <p:nvPr/>
          </p:nvSpPr>
          <p:spPr>
            <a:xfrm>
              <a:off x="939033" y="2635586"/>
              <a:ext cx="60719" cy="132812"/>
            </a:xfrm>
            <a:custGeom>
              <a:rect b="b" l="l" r="r" t="t"/>
              <a:pathLst>
                <a:path extrusionOk="0" h="6376" w="2915">
                  <a:moveTo>
                    <a:pt x="2625" y="0"/>
                  </a:moveTo>
                  <a:cubicBezTo>
                    <a:pt x="2581" y="0"/>
                    <a:pt x="2540" y="16"/>
                    <a:pt x="2512" y="52"/>
                  </a:cubicBezTo>
                  <a:cubicBezTo>
                    <a:pt x="1081" y="1627"/>
                    <a:pt x="366" y="3916"/>
                    <a:pt x="44" y="5992"/>
                  </a:cubicBezTo>
                  <a:cubicBezTo>
                    <a:pt x="0" y="6229"/>
                    <a:pt x="179" y="6375"/>
                    <a:pt x="351" y="6375"/>
                  </a:cubicBezTo>
                  <a:cubicBezTo>
                    <a:pt x="463" y="6375"/>
                    <a:pt x="574" y="6312"/>
                    <a:pt x="616" y="6170"/>
                  </a:cubicBezTo>
                  <a:cubicBezTo>
                    <a:pt x="1081" y="4060"/>
                    <a:pt x="2047" y="2235"/>
                    <a:pt x="2834" y="267"/>
                  </a:cubicBezTo>
                  <a:cubicBezTo>
                    <a:pt x="2914" y="134"/>
                    <a:pt x="2756" y="0"/>
                    <a:pt x="26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51" name="Google Shape;1151;g1e4148f761e_0_432"/>
          <p:cNvGrpSpPr/>
          <p:nvPr/>
        </p:nvGrpSpPr>
        <p:grpSpPr>
          <a:xfrm>
            <a:off x="6184824" y="2337064"/>
            <a:ext cx="1089594" cy="1383853"/>
            <a:chOff x="6184824" y="2337064"/>
            <a:chExt cx="1089594" cy="1383853"/>
          </a:xfrm>
        </p:grpSpPr>
        <p:sp>
          <p:nvSpPr>
            <p:cNvPr id="1152" name="Google Shape;1152;g1e4148f761e_0_432"/>
            <p:cNvSpPr/>
            <p:nvPr/>
          </p:nvSpPr>
          <p:spPr>
            <a:xfrm>
              <a:off x="6465036" y="3531718"/>
              <a:ext cx="140873" cy="189199"/>
            </a:xfrm>
            <a:custGeom>
              <a:rect b="b" l="l" r="r" t="t"/>
              <a:pathLst>
                <a:path extrusionOk="0" h="9083" w="6763">
                  <a:moveTo>
                    <a:pt x="0" y="1"/>
                  </a:moveTo>
                  <a:cubicBezTo>
                    <a:pt x="466" y="1"/>
                    <a:pt x="179" y="7085"/>
                    <a:pt x="752" y="7908"/>
                  </a:cubicBezTo>
                  <a:cubicBezTo>
                    <a:pt x="1282" y="8671"/>
                    <a:pt x="2692" y="9083"/>
                    <a:pt x="4006" y="9083"/>
                  </a:cubicBezTo>
                  <a:cubicBezTo>
                    <a:pt x="4909" y="9083"/>
                    <a:pt x="5766" y="8888"/>
                    <a:pt x="6262" y="8480"/>
                  </a:cubicBezTo>
                  <a:cubicBezTo>
                    <a:pt x="6297" y="8409"/>
                    <a:pt x="6333" y="8373"/>
                    <a:pt x="6369" y="8301"/>
                  </a:cubicBezTo>
                  <a:cubicBezTo>
                    <a:pt x="6762" y="7800"/>
                    <a:pt x="5725" y="5868"/>
                    <a:pt x="5582" y="5296"/>
                  </a:cubicBezTo>
                  <a:cubicBezTo>
                    <a:pt x="5081" y="3507"/>
                    <a:pt x="4795" y="1718"/>
                    <a:pt x="41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153" name="Google Shape;1153;g1e4148f761e_0_432"/>
            <p:cNvGrpSpPr/>
            <p:nvPr/>
          </p:nvGrpSpPr>
          <p:grpSpPr>
            <a:xfrm>
              <a:off x="6184824" y="2337064"/>
              <a:ext cx="1089594" cy="1381739"/>
              <a:chOff x="6184824" y="2337064"/>
              <a:chExt cx="1089594" cy="1381739"/>
            </a:xfrm>
          </p:grpSpPr>
          <p:sp>
            <p:nvSpPr>
              <p:cNvPr id="1154" name="Google Shape;1154;g1e4148f761e_0_432"/>
              <p:cNvSpPr/>
              <p:nvPr/>
            </p:nvSpPr>
            <p:spPr>
              <a:xfrm>
                <a:off x="6469395" y="2595332"/>
                <a:ext cx="284211" cy="283005"/>
              </a:xfrm>
              <a:custGeom>
                <a:rect b="b" l="l" r="r" t="t"/>
                <a:pathLst>
                  <a:path extrusionOk="0" fill="none" h="3757" w="3773">
                    <a:moveTo>
                      <a:pt x="3773" y="1879"/>
                    </a:moveTo>
                    <a:lnTo>
                      <a:pt x="1878" y="3757"/>
                    </a:lnTo>
                    <a:lnTo>
                      <a:pt x="0" y="1879"/>
                    </a:lnTo>
                    <a:lnTo>
                      <a:pt x="1878" y="0"/>
                    </a:lnTo>
                    <a:close/>
                  </a:path>
                </a:pathLst>
              </a:custGeom>
              <a:noFill/>
              <a:ln cap="flat" cmpd="sng" w="28575">
                <a:solidFill>
                  <a:schemeClr val="lt2"/>
                </a:solidFill>
                <a:prstDash val="solid"/>
                <a:miter lim="1591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5" name="Google Shape;1155;g1e4148f761e_0_432"/>
              <p:cNvSpPr/>
              <p:nvPr/>
            </p:nvSpPr>
            <p:spPr>
              <a:xfrm>
                <a:off x="6362925" y="3099463"/>
                <a:ext cx="911479" cy="495379"/>
              </a:xfrm>
              <a:custGeom>
                <a:rect b="b" l="l" r="r" t="t"/>
                <a:pathLst>
                  <a:path extrusionOk="0" h="23782" w="43758">
                    <a:moveTo>
                      <a:pt x="40394" y="1"/>
                    </a:moveTo>
                    <a:cubicBezTo>
                      <a:pt x="36995" y="4008"/>
                      <a:pt x="32523" y="7013"/>
                      <a:pt x="27514" y="8695"/>
                    </a:cubicBezTo>
                    <a:cubicBezTo>
                      <a:pt x="26226" y="9124"/>
                      <a:pt x="24902" y="9482"/>
                      <a:pt x="23543" y="9732"/>
                    </a:cubicBezTo>
                    <a:cubicBezTo>
                      <a:pt x="22223" y="9966"/>
                      <a:pt x="20896" y="10076"/>
                      <a:pt x="19571" y="10076"/>
                    </a:cubicBezTo>
                    <a:cubicBezTo>
                      <a:pt x="14392" y="10076"/>
                      <a:pt x="9238" y="8396"/>
                      <a:pt x="4652" y="5833"/>
                    </a:cubicBezTo>
                    <a:lnTo>
                      <a:pt x="4652" y="5833"/>
                    </a:lnTo>
                    <a:cubicBezTo>
                      <a:pt x="1" y="10591"/>
                      <a:pt x="2648" y="18069"/>
                      <a:pt x="6441" y="20788"/>
                    </a:cubicBezTo>
                    <a:cubicBezTo>
                      <a:pt x="9792" y="23181"/>
                      <a:pt x="14112" y="23781"/>
                      <a:pt x="18307" y="23781"/>
                    </a:cubicBezTo>
                    <a:cubicBezTo>
                      <a:pt x="18814" y="23781"/>
                      <a:pt x="19320" y="23773"/>
                      <a:pt x="19822" y="23757"/>
                    </a:cubicBezTo>
                    <a:cubicBezTo>
                      <a:pt x="24222" y="23614"/>
                      <a:pt x="28695" y="23113"/>
                      <a:pt x="32738" y="21396"/>
                    </a:cubicBezTo>
                    <a:cubicBezTo>
                      <a:pt x="33238" y="21181"/>
                      <a:pt x="33739" y="20931"/>
                      <a:pt x="34240" y="20680"/>
                    </a:cubicBezTo>
                    <a:cubicBezTo>
                      <a:pt x="37675" y="18856"/>
                      <a:pt x="40644" y="16065"/>
                      <a:pt x="42076" y="12487"/>
                    </a:cubicBezTo>
                    <a:cubicBezTo>
                      <a:pt x="43757" y="8409"/>
                      <a:pt x="43542" y="3078"/>
                      <a:pt x="403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6" name="Google Shape;1156;g1e4148f761e_0_432"/>
              <p:cNvSpPr/>
              <p:nvPr/>
            </p:nvSpPr>
            <p:spPr>
              <a:xfrm>
                <a:off x="6936035" y="3099463"/>
                <a:ext cx="338383" cy="430785"/>
              </a:xfrm>
              <a:custGeom>
                <a:rect b="b" l="l" r="r" t="t"/>
                <a:pathLst>
                  <a:path extrusionOk="0" h="20681" w="16245">
                    <a:moveTo>
                      <a:pt x="12881" y="1"/>
                    </a:moveTo>
                    <a:cubicBezTo>
                      <a:pt x="9446" y="4008"/>
                      <a:pt x="5010" y="7013"/>
                      <a:pt x="1" y="8695"/>
                    </a:cubicBezTo>
                    <a:cubicBezTo>
                      <a:pt x="1211" y="9290"/>
                      <a:pt x="2528" y="9591"/>
                      <a:pt x="3849" y="9591"/>
                    </a:cubicBezTo>
                    <a:cubicBezTo>
                      <a:pt x="4831" y="9591"/>
                      <a:pt x="5817" y="9424"/>
                      <a:pt x="6763" y="9088"/>
                    </a:cubicBezTo>
                    <a:lnTo>
                      <a:pt x="6763" y="9088"/>
                    </a:lnTo>
                    <a:cubicBezTo>
                      <a:pt x="6584" y="11271"/>
                      <a:pt x="5225" y="13203"/>
                      <a:pt x="3221" y="14133"/>
                    </a:cubicBezTo>
                    <a:cubicBezTo>
                      <a:pt x="3838" y="14254"/>
                      <a:pt x="4463" y="14314"/>
                      <a:pt x="5084" y="14314"/>
                    </a:cubicBezTo>
                    <a:cubicBezTo>
                      <a:pt x="6480" y="14314"/>
                      <a:pt x="7862" y="14011"/>
                      <a:pt x="9124" y="13417"/>
                    </a:cubicBezTo>
                    <a:lnTo>
                      <a:pt x="9124" y="13417"/>
                    </a:lnTo>
                    <a:cubicBezTo>
                      <a:pt x="8802" y="16280"/>
                      <a:pt x="7157" y="18891"/>
                      <a:pt x="4688" y="20430"/>
                    </a:cubicBezTo>
                    <a:cubicBezTo>
                      <a:pt x="5368" y="20573"/>
                      <a:pt x="6047" y="20645"/>
                      <a:pt x="6727" y="20680"/>
                    </a:cubicBezTo>
                    <a:cubicBezTo>
                      <a:pt x="10162" y="18856"/>
                      <a:pt x="13131" y="16065"/>
                      <a:pt x="14563" y="12487"/>
                    </a:cubicBezTo>
                    <a:cubicBezTo>
                      <a:pt x="16244" y="8409"/>
                      <a:pt x="16029" y="3078"/>
                      <a:pt x="1288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7" name="Google Shape;1157;g1e4148f761e_0_432"/>
              <p:cNvSpPr/>
              <p:nvPr/>
            </p:nvSpPr>
            <p:spPr>
              <a:xfrm>
                <a:off x="6353238" y="2821562"/>
                <a:ext cx="548537" cy="884004"/>
              </a:xfrm>
              <a:custGeom>
                <a:rect b="b" l="l" r="r" t="t"/>
                <a:pathLst>
                  <a:path extrusionOk="0" h="42439" w="26334">
                    <a:moveTo>
                      <a:pt x="14930" y="1"/>
                    </a:moveTo>
                    <a:cubicBezTo>
                      <a:pt x="14393" y="1"/>
                      <a:pt x="13830" y="57"/>
                      <a:pt x="13239" y="176"/>
                    </a:cubicBezTo>
                    <a:cubicBezTo>
                      <a:pt x="8945" y="998"/>
                      <a:pt x="6441" y="3574"/>
                      <a:pt x="4294" y="7832"/>
                    </a:cubicBezTo>
                    <a:cubicBezTo>
                      <a:pt x="1003" y="14165"/>
                      <a:pt x="1" y="21428"/>
                      <a:pt x="1396" y="28404"/>
                    </a:cubicBezTo>
                    <a:cubicBezTo>
                      <a:pt x="1897" y="30837"/>
                      <a:pt x="2720" y="33163"/>
                      <a:pt x="3829" y="35417"/>
                    </a:cubicBezTo>
                    <a:cubicBezTo>
                      <a:pt x="4294" y="36383"/>
                      <a:pt x="4831" y="37313"/>
                      <a:pt x="5403" y="38243"/>
                    </a:cubicBezTo>
                    <a:cubicBezTo>
                      <a:pt x="6119" y="39316"/>
                      <a:pt x="7121" y="41320"/>
                      <a:pt x="8301" y="41964"/>
                    </a:cubicBezTo>
                    <a:cubicBezTo>
                      <a:pt x="8986" y="42340"/>
                      <a:pt x="9989" y="42439"/>
                      <a:pt x="11030" y="42439"/>
                    </a:cubicBezTo>
                    <a:cubicBezTo>
                      <a:pt x="12166" y="42439"/>
                      <a:pt x="13346" y="42322"/>
                      <a:pt x="14205" y="42322"/>
                    </a:cubicBezTo>
                    <a:lnTo>
                      <a:pt x="15886" y="42322"/>
                    </a:lnTo>
                    <a:cubicBezTo>
                      <a:pt x="16495" y="42332"/>
                      <a:pt x="17074" y="42371"/>
                      <a:pt x="17616" y="42371"/>
                    </a:cubicBezTo>
                    <a:cubicBezTo>
                      <a:pt x="18987" y="42371"/>
                      <a:pt x="20116" y="42122"/>
                      <a:pt x="20859" y="40533"/>
                    </a:cubicBezTo>
                    <a:cubicBezTo>
                      <a:pt x="23256" y="35488"/>
                      <a:pt x="24866" y="30157"/>
                      <a:pt x="25689" y="24648"/>
                    </a:cubicBezTo>
                    <a:cubicBezTo>
                      <a:pt x="26154" y="21857"/>
                      <a:pt x="26333" y="19030"/>
                      <a:pt x="26262" y="16240"/>
                    </a:cubicBezTo>
                    <a:cubicBezTo>
                      <a:pt x="26154" y="13628"/>
                      <a:pt x="24974" y="10802"/>
                      <a:pt x="23936" y="8404"/>
                    </a:cubicBezTo>
                    <a:cubicBezTo>
                      <a:pt x="21899" y="3693"/>
                      <a:pt x="19266" y="1"/>
                      <a:pt x="1493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8" name="Google Shape;1158;g1e4148f761e_0_432"/>
              <p:cNvSpPr/>
              <p:nvPr/>
            </p:nvSpPr>
            <p:spPr>
              <a:xfrm>
                <a:off x="6441935" y="3147082"/>
                <a:ext cx="374878" cy="484318"/>
              </a:xfrm>
              <a:custGeom>
                <a:rect b="b" l="l" r="r" t="t"/>
                <a:pathLst>
                  <a:path extrusionOk="0" h="23251" w="17997">
                    <a:moveTo>
                      <a:pt x="10072" y="1"/>
                    </a:moveTo>
                    <a:cubicBezTo>
                      <a:pt x="8845" y="1"/>
                      <a:pt x="7468" y="468"/>
                      <a:pt x="5939" y="1543"/>
                    </a:cubicBezTo>
                    <a:cubicBezTo>
                      <a:pt x="2827" y="3761"/>
                      <a:pt x="2362" y="7339"/>
                      <a:pt x="1825" y="10774"/>
                    </a:cubicBezTo>
                    <a:cubicBezTo>
                      <a:pt x="1288" y="14423"/>
                      <a:pt x="0" y="18037"/>
                      <a:pt x="2970" y="21078"/>
                    </a:cubicBezTo>
                    <a:cubicBezTo>
                      <a:pt x="4651" y="22831"/>
                      <a:pt x="7335" y="23117"/>
                      <a:pt x="9768" y="23224"/>
                    </a:cubicBezTo>
                    <a:cubicBezTo>
                      <a:pt x="10145" y="23239"/>
                      <a:pt x="10527" y="23250"/>
                      <a:pt x="10911" y="23250"/>
                    </a:cubicBezTo>
                    <a:cubicBezTo>
                      <a:pt x="12421" y="23250"/>
                      <a:pt x="13943" y="23071"/>
                      <a:pt x="15170" y="22187"/>
                    </a:cubicBezTo>
                    <a:cubicBezTo>
                      <a:pt x="16315" y="21364"/>
                      <a:pt x="16995" y="19969"/>
                      <a:pt x="17388" y="18645"/>
                    </a:cubicBezTo>
                    <a:cubicBezTo>
                      <a:pt x="17925" y="16856"/>
                      <a:pt x="17997" y="14029"/>
                      <a:pt x="17567" y="11096"/>
                    </a:cubicBezTo>
                    <a:cubicBezTo>
                      <a:pt x="16816" y="5700"/>
                      <a:pt x="14357" y="1"/>
                      <a:pt x="100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9" name="Google Shape;1159;g1e4148f761e_0_432"/>
              <p:cNvSpPr/>
              <p:nvPr/>
            </p:nvSpPr>
            <p:spPr>
              <a:xfrm>
                <a:off x="6242941" y="2337064"/>
                <a:ext cx="239253" cy="288433"/>
              </a:xfrm>
              <a:custGeom>
                <a:rect b="b" l="l" r="r" t="t"/>
                <a:pathLst>
                  <a:path extrusionOk="0" h="13847" w="11486">
                    <a:moveTo>
                      <a:pt x="2040" y="0"/>
                    </a:moveTo>
                    <a:lnTo>
                      <a:pt x="2040" y="0"/>
                    </a:lnTo>
                    <a:cubicBezTo>
                      <a:pt x="1" y="4687"/>
                      <a:pt x="967" y="10161"/>
                      <a:pt x="4544" y="13846"/>
                    </a:cubicBezTo>
                    <a:cubicBezTo>
                      <a:pt x="5153" y="13739"/>
                      <a:pt x="5725" y="13596"/>
                      <a:pt x="6333" y="13417"/>
                    </a:cubicBezTo>
                    <a:cubicBezTo>
                      <a:pt x="7800" y="12988"/>
                      <a:pt x="9160" y="12272"/>
                      <a:pt x="10376" y="11378"/>
                    </a:cubicBezTo>
                    <a:cubicBezTo>
                      <a:pt x="10770" y="11091"/>
                      <a:pt x="11128" y="10769"/>
                      <a:pt x="11485" y="10483"/>
                    </a:cubicBezTo>
                    <a:cubicBezTo>
                      <a:pt x="10949" y="5295"/>
                      <a:pt x="7120" y="1038"/>
                      <a:pt x="204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0" name="Google Shape;1160;g1e4148f761e_0_432"/>
              <p:cNvSpPr/>
              <p:nvPr/>
            </p:nvSpPr>
            <p:spPr>
              <a:xfrm>
                <a:off x="6312265" y="2431698"/>
                <a:ext cx="146831" cy="185595"/>
              </a:xfrm>
              <a:custGeom>
                <a:rect b="b" l="l" r="r" t="t"/>
                <a:pathLst>
                  <a:path extrusionOk="0" h="8910" w="7049">
                    <a:moveTo>
                      <a:pt x="823" y="1"/>
                    </a:moveTo>
                    <a:lnTo>
                      <a:pt x="823" y="1"/>
                    </a:lnTo>
                    <a:cubicBezTo>
                      <a:pt x="0" y="3006"/>
                      <a:pt x="716" y="6262"/>
                      <a:pt x="2719" y="8659"/>
                    </a:cubicBezTo>
                    <a:cubicBezTo>
                      <a:pt x="2791" y="8731"/>
                      <a:pt x="2898" y="8838"/>
                      <a:pt x="3005" y="8910"/>
                    </a:cubicBezTo>
                    <a:cubicBezTo>
                      <a:pt x="4472" y="8445"/>
                      <a:pt x="5832" y="7765"/>
                      <a:pt x="7048" y="6835"/>
                    </a:cubicBezTo>
                    <a:cubicBezTo>
                      <a:pt x="6118" y="3758"/>
                      <a:pt x="3828" y="1253"/>
                      <a:pt x="82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1" name="Google Shape;1161;g1e4148f761e_0_432"/>
              <p:cNvSpPr/>
              <p:nvPr/>
            </p:nvSpPr>
            <p:spPr>
              <a:xfrm>
                <a:off x="6802636" y="2337064"/>
                <a:ext cx="239253" cy="288433"/>
              </a:xfrm>
              <a:custGeom>
                <a:rect b="b" l="l" r="r" t="t"/>
                <a:pathLst>
                  <a:path extrusionOk="0" h="13847" w="11486">
                    <a:moveTo>
                      <a:pt x="9446" y="0"/>
                    </a:moveTo>
                    <a:cubicBezTo>
                      <a:pt x="4330" y="1038"/>
                      <a:pt x="502" y="5295"/>
                      <a:pt x="1" y="10483"/>
                    </a:cubicBezTo>
                    <a:cubicBezTo>
                      <a:pt x="323" y="10769"/>
                      <a:pt x="681" y="11091"/>
                      <a:pt x="1074" y="11378"/>
                    </a:cubicBezTo>
                    <a:cubicBezTo>
                      <a:pt x="2291" y="12272"/>
                      <a:pt x="3686" y="12988"/>
                      <a:pt x="5153" y="13417"/>
                    </a:cubicBezTo>
                    <a:cubicBezTo>
                      <a:pt x="5725" y="13596"/>
                      <a:pt x="6333" y="13739"/>
                      <a:pt x="6942" y="13846"/>
                    </a:cubicBezTo>
                    <a:cubicBezTo>
                      <a:pt x="10484" y="10161"/>
                      <a:pt x="11485" y="4687"/>
                      <a:pt x="944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2" name="Google Shape;1162;g1e4148f761e_0_432"/>
              <p:cNvSpPr/>
              <p:nvPr/>
            </p:nvSpPr>
            <p:spPr>
              <a:xfrm>
                <a:off x="6825008" y="2431698"/>
                <a:ext cx="146831" cy="185595"/>
              </a:xfrm>
              <a:custGeom>
                <a:rect b="b" l="l" r="r" t="t"/>
                <a:pathLst>
                  <a:path extrusionOk="0" h="8910" w="7049">
                    <a:moveTo>
                      <a:pt x="6261" y="1"/>
                    </a:moveTo>
                    <a:lnTo>
                      <a:pt x="6261" y="1"/>
                    </a:lnTo>
                    <a:cubicBezTo>
                      <a:pt x="3256" y="1217"/>
                      <a:pt x="930" y="3722"/>
                      <a:pt x="0" y="6835"/>
                    </a:cubicBezTo>
                    <a:cubicBezTo>
                      <a:pt x="1217" y="7765"/>
                      <a:pt x="2576" y="8445"/>
                      <a:pt x="4043" y="8910"/>
                    </a:cubicBezTo>
                    <a:cubicBezTo>
                      <a:pt x="4150" y="8838"/>
                      <a:pt x="4222" y="8731"/>
                      <a:pt x="4329" y="8659"/>
                    </a:cubicBezTo>
                    <a:cubicBezTo>
                      <a:pt x="6333" y="6262"/>
                      <a:pt x="7048" y="3042"/>
                      <a:pt x="626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3" name="Google Shape;1163;g1e4148f761e_0_432"/>
              <p:cNvSpPr/>
              <p:nvPr/>
            </p:nvSpPr>
            <p:spPr>
              <a:xfrm>
                <a:off x="6184824" y="2460777"/>
                <a:ext cx="902501" cy="485568"/>
              </a:xfrm>
              <a:custGeom>
                <a:rect b="b" l="l" r="r" t="t"/>
                <a:pathLst>
                  <a:path extrusionOk="0" h="23311" w="43327">
                    <a:moveTo>
                      <a:pt x="21263" y="0"/>
                    </a:moveTo>
                    <a:cubicBezTo>
                      <a:pt x="11272" y="0"/>
                      <a:pt x="2785" y="8857"/>
                      <a:pt x="0" y="18426"/>
                    </a:cubicBezTo>
                    <a:cubicBezTo>
                      <a:pt x="6760" y="21682"/>
                      <a:pt x="14065" y="23311"/>
                      <a:pt x="21362" y="23311"/>
                    </a:cubicBezTo>
                    <a:cubicBezTo>
                      <a:pt x="28896" y="23311"/>
                      <a:pt x="36421" y="21575"/>
                      <a:pt x="43327" y="18104"/>
                    </a:cubicBezTo>
                    <a:cubicBezTo>
                      <a:pt x="40644" y="8480"/>
                      <a:pt x="31341" y="36"/>
                      <a:pt x="21324" y="0"/>
                    </a:cubicBezTo>
                    <a:cubicBezTo>
                      <a:pt x="21303" y="0"/>
                      <a:pt x="21283" y="0"/>
                      <a:pt x="21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4" name="Google Shape;1164;g1e4148f761e_0_432"/>
              <p:cNvSpPr/>
              <p:nvPr/>
            </p:nvSpPr>
            <p:spPr>
              <a:xfrm>
                <a:off x="6184824" y="2656480"/>
                <a:ext cx="902501" cy="289870"/>
              </a:xfrm>
              <a:custGeom>
                <a:rect b="b" l="l" r="r" t="t"/>
                <a:pathLst>
                  <a:path extrusionOk="0" h="13916" w="43327">
                    <a:moveTo>
                      <a:pt x="31168" y="0"/>
                    </a:moveTo>
                    <a:cubicBezTo>
                      <a:pt x="24459" y="0"/>
                      <a:pt x="23005" y="11714"/>
                      <a:pt x="23005" y="11714"/>
                    </a:cubicBezTo>
                    <a:lnTo>
                      <a:pt x="20751" y="12036"/>
                    </a:lnTo>
                    <a:cubicBezTo>
                      <a:pt x="18639" y="3943"/>
                      <a:pt x="15287" y="1380"/>
                      <a:pt x="11888" y="1380"/>
                    </a:cubicBezTo>
                    <a:cubicBezTo>
                      <a:pt x="6014" y="1380"/>
                      <a:pt x="0" y="9031"/>
                      <a:pt x="0" y="9031"/>
                    </a:cubicBezTo>
                    <a:cubicBezTo>
                      <a:pt x="6760" y="12287"/>
                      <a:pt x="14065" y="13916"/>
                      <a:pt x="21362" y="13916"/>
                    </a:cubicBezTo>
                    <a:cubicBezTo>
                      <a:pt x="28896" y="13916"/>
                      <a:pt x="36421" y="12180"/>
                      <a:pt x="43327" y="8709"/>
                    </a:cubicBezTo>
                    <a:cubicBezTo>
                      <a:pt x="38053" y="2247"/>
                      <a:pt x="34106" y="0"/>
                      <a:pt x="3116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5" name="Google Shape;1165;g1e4148f761e_0_432"/>
              <p:cNvSpPr/>
              <p:nvPr/>
            </p:nvSpPr>
            <p:spPr>
              <a:xfrm>
                <a:off x="6560440" y="2893053"/>
                <a:ext cx="146831" cy="71551"/>
              </a:xfrm>
              <a:custGeom>
                <a:rect b="b" l="l" r="r" t="t"/>
                <a:pathLst>
                  <a:path extrusionOk="0" h="3435" w="7049">
                    <a:moveTo>
                      <a:pt x="4652" y="1"/>
                    </a:moveTo>
                    <a:cubicBezTo>
                      <a:pt x="4250" y="1"/>
                      <a:pt x="3894" y="24"/>
                      <a:pt x="3685" y="35"/>
                    </a:cubicBezTo>
                    <a:cubicBezTo>
                      <a:pt x="3005" y="71"/>
                      <a:pt x="1360" y="142"/>
                      <a:pt x="966" y="679"/>
                    </a:cubicBezTo>
                    <a:cubicBezTo>
                      <a:pt x="0" y="2003"/>
                      <a:pt x="2755" y="3434"/>
                      <a:pt x="3685" y="3434"/>
                    </a:cubicBezTo>
                    <a:cubicBezTo>
                      <a:pt x="4436" y="3398"/>
                      <a:pt x="5152" y="3112"/>
                      <a:pt x="5724" y="2611"/>
                    </a:cubicBezTo>
                    <a:cubicBezTo>
                      <a:pt x="6082" y="2325"/>
                      <a:pt x="7048" y="1395"/>
                      <a:pt x="6977" y="822"/>
                    </a:cubicBezTo>
                    <a:cubicBezTo>
                      <a:pt x="6941" y="751"/>
                      <a:pt x="6905" y="679"/>
                      <a:pt x="6869" y="608"/>
                    </a:cubicBezTo>
                    <a:cubicBezTo>
                      <a:pt x="6531" y="100"/>
                      <a:pt x="5490" y="1"/>
                      <a:pt x="465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6" name="Google Shape;1166;g1e4148f761e_0_432"/>
              <p:cNvSpPr/>
              <p:nvPr/>
            </p:nvSpPr>
            <p:spPr>
              <a:xfrm>
                <a:off x="6441935" y="2791671"/>
                <a:ext cx="42493" cy="36536"/>
              </a:xfrm>
              <a:custGeom>
                <a:rect b="b" l="l" r="r" t="t"/>
                <a:pathLst>
                  <a:path extrusionOk="0" h="1754" w="2040">
                    <a:moveTo>
                      <a:pt x="1109" y="1"/>
                    </a:moveTo>
                    <a:cubicBezTo>
                      <a:pt x="0" y="1"/>
                      <a:pt x="0" y="1754"/>
                      <a:pt x="1109" y="1754"/>
                    </a:cubicBezTo>
                    <a:cubicBezTo>
                      <a:pt x="2040" y="1539"/>
                      <a:pt x="2040" y="215"/>
                      <a:pt x="110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7" name="Google Shape;1167;g1e4148f761e_0_432"/>
              <p:cNvSpPr/>
              <p:nvPr/>
            </p:nvSpPr>
            <p:spPr>
              <a:xfrm>
                <a:off x="6783264" y="2791671"/>
                <a:ext cx="42493" cy="36536"/>
              </a:xfrm>
              <a:custGeom>
                <a:rect b="b" l="l" r="r" t="t"/>
                <a:pathLst>
                  <a:path extrusionOk="0" h="1754" w="2040">
                    <a:moveTo>
                      <a:pt x="931" y="1"/>
                    </a:moveTo>
                    <a:cubicBezTo>
                      <a:pt x="1" y="215"/>
                      <a:pt x="1" y="1539"/>
                      <a:pt x="931" y="1754"/>
                    </a:cubicBezTo>
                    <a:cubicBezTo>
                      <a:pt x="2040" y="1754"/>
                      <a:pt x="2040" y="1"/>
                      <a:pt x="9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8" name="Google Shape;1168;g1e4148f761e_0_432"/>
              <p:cNvSpPr/>
              <p:nvPr/>
            </p:nvSpPr>
            <p:spPr>
              <a:xfrm>
                <a:off x="6816801" y="2853808"/>
                <a:ext cx="106587" cy="55345"/>
              </a:xfrm>
              <a:custGeom>
                <a:rect b="b" l="l" r="r" t="t"/>
                <a:pathLst>
                  <a:path extrusionOk="0" h="2657" w="5117">
                    <a:moveTo>
                      <a:pt x="2314" y="0"/>
                    </a:moveTo>
                    <a:cubicBezTo>
                      <a:pt x="1952" y="0"/>
                      <a:pt x="1594" y="45"/>
                      <a:pt x="1253" y="130"/>
                    </a:cubicBezTo>
                    <a:cubicBezTo>
                      <a:pt x="215" y="381"/>
                      <a:pt x="1" y="1704"/>
                      <a:pt x="859" y="2277"/>
                    </a:cubicBezTo>
                    <a:cubicBezTo>
                      <a:pt x="1216" y="2537"/>
                      <a:pt x="1757" y="2656"/>
                      <a:pt x="2315" y="2656"/>
                    </a:cubicBezTo>
                    <a:cubicBezTo>
                      <a:pt x="2988" y="2656"/>
                      <a:pt x="3685" y="2482"/>
                      <a:pt x="4115" y="2170"/>
                    </a:cubicBezTo>
                    <a:cubicBezTo>
                      <a:pt x="5117" y="1490"/>
                      <a:pt x="4544" y="452"/>
                      <a:pt x="3507" y="166"/>
                    </a:cubicBezTo>
                    <a:cubicBezTo>
                      <a:pt x="3114" y="54"/>
                      <a:pt x="2711" y="0"/>
                      <a:pt x="231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9" name="Google Shape;1169;g1e4148f761e_0_432"/>
              <p:cNvSpPr/>
              <p:nvPr/>
            </p:nvSpPr>
            <p:spPr>
              <a:xfrm>
                <a:off x="6320451" y="2853808"/>
                <a:ext cx="106587" cy="55345"/>
              </a:xfrm>
              <a:custGeom>
                <a:rect b="b" l="l" r="r" t="t"/>
                <a:pathLst>
                  <a:path extrusionOk="0" h="2657" w="5117">
                    <a:moveTo>
                      <a:pt x="2345" y="0"/>
                    </a:moveTo>
                    <a:cubicBezTo>
                      <a:pt x="1978" y="0"/>
                      <a:pt x="1611" y="45"/>
                      <a:pt x="1253" y="130"/>
                    </a:cubicBezTo>
                    <a:cubicBezTo>
                      <a:pt x="251" y="381"/>
                      <a:pt x="1" y="1704"/>
                      <a:pt x="895" y="2277"/>
                    </a:cubicBezTo>
                    <a:cubicBezTo>
                      <a:pt x="1236" y="2537"/>
                      <a:pt x="1775" y="2656"/>
                      <a:pt x="2333" y="2656"/>
                    </a:cubicBezTo>
                    <a:cubicBezTo>
                      <a:pt x="3005" y="2656"/>
                      <a:pt x="3704" y="2482"/>
                      <a:pt x="4115" y="2170"/>
                    </a:cubicBezTo>
                    <a:cubicBezTo>
                      <a:pt x="5117" y="1490"/>
                      <a:pt x="4580" y="452"/>
                      <a:pt x="3543" y="166"/>
                    </a:cubicBezTo>
                    <a:cubicBezTo>
                      <a:pt x="3150" y="54"/>
                      <a:pt x="2747" y="0"/>
                      <a:pt x="234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0" name="Google Shape;1170;g1e4148f761e_0_432"/>
              <p:cNvSpPr/>
              <p:nvPr/>
            </p:nvSpPr>
            <p:spPr>
              <a:xfrm>
                <a:off x="6336845" y="3153185"/>
                <a:ext cx="255647" cy="565618"/>
              </a:xfrm>
              <a:custGeom>
                <a:rect b="b" l="l" r="r" t="t"/>
                <a:pathLst>
                  <a:path extrusionOk="0" h="27154" w="12273">
                    <a:moveTo>
                      <a:pt x="5900" y="0"/>
                    </a:moveTo>
                    <a:cubicBezTo>
                      <a:pt x="5051" y="0"/>
                      <a:pt x="4213" y="324"/>
                      <a:pt x="3578" y="928"/>
                    </a:cubicBezTo>
                    <a:cubicBezTo>
                      <a:pt x="1" y="4112"/>
                      <a:pt x="2434" y="8441"/>
                      <a:pt x="3292" y="12126"/>
                    </a:cubicBezTo>
                    <a:cubicBezTo>
                      <a:pt x="4294" y="16169"/>
                      <a:pt x="5510" y="20105"/>
                      <a:pt x="6977" y="24005"/>
                    </a:cubicBezTo>
                    <a:cubicBezTo>
                      <a:pt x="7442" y="25436"/>
                      <a:pt x="8301" y="27117"/>
                      <a:pt x="9804" y="27153"/>
                    </a:cubicBezTo>
                    <a:cubicBezTo>
                      <a:pt x="10913" y="27153"/>
                      <a:pt x="11807" y="26116"/>
                      <a:pt x="12022" y="25042"/>
                    </a:cubicBezTo>
                    <a:cubicBezTo>
                      <a:pt x="12272" y="23969"/>
                      <a:pt x="12022" y="22860"/>
                      <a:pt x="11772" y="21786"/>
                    </a:cubicBezTo>
                    <a:cubicBezTo>
                      <a:pt x="10662" y="17028"/>
                      <a:pt x="10162" y="12341"/>
                      <a:pt x="9696" y="7475"/>
                    </a:cubicBezTo>
                    <a:cubicBezTo>
                      <a:pt x="9625" y="6831"/>
                      <a:pt x="9553" y="6152"/>
                      <a:pt x="9518" y="5508"/>
                    </a:cubicBezTo>
                    <a:cubicBezTo>
                      <a:pt x="9446" y="4363"/>
                      <a:pt x="9231" y="3254"/>
                      <a:pt x="8802" y="2180"/>
                    </a:cubicBezTo>
                    <a:cubicBezTo>
                      <a:pt x="8408" y="1107"/>
                      <a:pt x="7478" y="320"/>
                      <a:pt x="6369" y="34"/>
                    </a:cubicBezTo>
                    <a:cubicBezTo>
                      <a:pt x="6213" y="11"/>
                      <a:pt x="6056" y="0"/>
                      <a:pt x="590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1" name="Google Shape;1171;g1e4148f761e_0_432"/>
              <p:cNvSpPr/>
              <p:nvPr/>
            </p:nvSpPr>
            <p:spPr>
              <a:xfrm>
                <a:off x="6658801" y="3153185"/>
                <a:ext cx="255647" cy="565618"/>
              </a:xfrm>
              <a:custGeom>
                <a:rect b="b" l="l" r="r" t="t"/>
                <a:pathLst>
                  <a:path extrusionOk="0" h="27154" w="12273">
                    <a:moveTo>
                      <a:pt x="6385" y="0"/>
                    </a:moveTo>
                    <a:cubicBezTo>
                      <a:pt x="6226" y="0"/>
                      <a:pt x="6066" y="11"/>
                      <a:pt x="5904" y="34"/>
                    </a:cubicBezTo>
                    <a:cubicBezTo>
                      <a:pt x="4795" y="320"/>
                      <a:pt x="3900" y="1107"/>
                      <a:pt x="3471" y="2180"/>
                    </a:cubicBezTo>
                    <a:cubicBezTo>
                      <a:pt x="3078" y="3254"/>
                      <a:pt x="2827" y="4363"/>
                      <a:pt x="2791" y="5508"/>
                    </a:cubicBezTo>
                    <a:cubicBezTo>
                      <a:pt x="2720" y="6152"/>
                      <a:pt x="2648" y="6831"/>
                      <a:pt x="2612" y="7475"/>
                    </a:cubicBezTo>
                    <a:cubicBezTo>
                      <a:pt x="2112" y="12341"/>
                      <a:pt x="1611" y="17028"/>
                      <a:pt x="502" y="21786"/>
                    </a:cubicBezTo>
                    <a:cubicBezTo>
                      <a:pt x="251" y="22860"/>
                      <a:pt x="1" y="23969"/>
                      <a:pt x="251" y="25042"/>
                    </a:cubicBezTo>
                    <a:cubicBezTo>
                      <a:pt x="466" y="26116"/>
                      <a:pt x="1396" y="27153"/>
                      <a:pt x="2469" y="27153"/>
                    </a:cubicBezTo>
                    <a:cubicBezTo>
                      <a:pt x="3972" y="27117"/>
                      <a:pt x="4831" y="25436"/>
                      <a:pt x="5332" y="24005"/>
                    </a:cubicBezTo>
                    <a:cubicBezTo>
                      <a:pt x="6763" y="20105"/>
                      <a:pt x="7979" y="16169"/>
                      <a:pt x="9017" y="12126"/>
                    </a:cubicBezTo>
                    <a:cubicBezTo>
                      <a:pt x="9875" y="8441"/>
                      <a:pt x="12272" y="4112"/>
                      <a:pt x="8695" y="928"/>
                    </a:cubicBezTo>
                    <a:cubicBezTo>
                      <a:pt x="8060" y="324"/>
                      <a:pt x="7247" y="0"/>
                      <a:pt x="638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172" name="Google Shape;1172;g1e4148f761e_0_432"/>
            <p:cNvSpPr/>
            <p:nvPr/>
          </p:nvSpPr>
          <p:spPr>
            <a:xfrm>
              <a:off x="6645386" y="3531718"/>
              <a:ext cx="140873" cy="189199"/>
            </a:xfrm>
            <a:custGeom>
              <a:rect b="b" l="l" r="r" t="t"/>
              <a:pathLst>
                <a:path extrusionOk="0" h="9083" w="6763">
                  <a:moveTo>
                    <a:pt x="2648" y="1"/>
                  </a:moveTo>
                  <a:cubicBezTo>
                    <a:pt x="1968" y="1718"/>
                    <a:pt x="1682" y="3507"/>
                    <a:pt x="1181" y="5296"/>
                  </a:cubicBezTo>
                  <a:cubicBezTo>
                    <a:pt x="1002" y="5868"/>
                    <a:pt x="1" y="7800"/>
                    <a:pt x="358" y="8301"/>
                  </a:cubicBezTo>
                  <a:cubicBezTo>
                    <a:pt x="430" y="8373"/>
                    <a:pt x="466" y="8409"/>
                    <a:pt x="502" y="8480"/>
                  </a:cubicBezTo>
                  <a:cubicBezTo>
                    <a:pt x="997" y="8888"/>
                    <a:pt x="1855" y="9083"/>
                    <a:pt x="2758" y="9083"/>
                  </a:cubicBezTo>
                  <a:cubicBezTo>
                    <a:pt x="4071" y="9083"/>
                    <a:pt x="5481" y="8671"/>
                    <a:pt x="6011" y="7908"/>
                  </a:cubicBezTo>
                  <a:cubicBezTo>
                    <a:pt x="6584" y="7085"/>
                    <a:pt x="6298" y="1"/>
                    <a:pt x="67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73" name="Google Shape;1173;g1e4148f761e_0_432"/>
          <p:cNvGrpSpPr/>
          <p:nvPr/>
        </p:nvGrpSpPr>
        <p:grpSpPr>
          <a:xfrm>
            <a:off x="4883753" y="2497666"/>
            <a:ext cx="863016" cy="1218218"/>
            <a:chOff x="4883753" y="2497666"/>
            <a:chExt cx="863016" cy="1218218"/>
          </a:xfrm>
        </p:grpSpPr>
        <p:sp>
          <p:nvSpPr>
            <p:cNvPr id="1174" name="Google Shape;1174;g1e4148f761e_0_432"/>
            <p:cNvSpPr/>
            <p:nvPr/>
          </p:nvSpPr>
          <p:spPr>
            <a:xfrm>
              <a:off x="4942620" y="3141330"/>
              <a:ext cx="719197" cy="574554"/>
            </a:xfrm>
            <a:custGeom>
              <a:rect b="b" l="l" r="r" t="t"/>
              <a:pathLst>
                <a:path extrusionOk="0" h="27583" w="34527">
                  <a:moveTo>
                    <a:pt x="25227" y="1"/>
                  </a:moveTo>
                  <a:cubicBezTo>
                    <a:pt x="20322" y="1"/>
                    <a:pt x="14250" y="3224"/>
                    <a:pt x="11235" y="5201"/>
                  </a:cubicBezTo>
                  <a:cubicBezTo>
                    <a:pt x="5153" y="9173"/>
                    <a:pt x="1" y="21337"/>
                    <a:pt x="6333" y="27169"/>
                  </a:cubicBezTo>
                  <a:lnTo>
                    <a:pt x="19857" y="27348"/>
                  </a:lnTo>
                  <a:cubicBezTo>
                    <a:pt x="21116" y="27364"/>
                    <a:pt x="23412" y="27582"/>
                    <a:pt x="25730" y="27582"/>
                  </a:cubicBezTo>
                  <a:cubicBezTo>
                    <a:pt x="28486" y="27582"/>
                    <a:pt x="31272" y="27274"/>
                    <a:pt x="32380" y="25953"/>
                  </a:cubicBezTo>
                  <a:cubicBezTo>
                    <a:pt x="34526" y="23412"/>
                    <a:pt x="34419" y="16829"/>
                    <a:pt x="34097" y="13824"/>
                  </a:cubicBezTo>
                  <a:cubicBezTo>
                    <a:pt x="33739" y="10282"/>
                    <a:pt x="33024" y="5201"/>
                    <a:pt x="30734" y="2339"/>
                  </a:cubicBezTo>
                  <a:cubicBezTo>
                    <a:pt x="29384" y="647"/>
                    <a:pt x="27422" y="1"/>
                    <a:pt x="2522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5" name="Google Shape;1175;g1e4148f761e_0_432"/>
            <p:cNvSpPr/>
            <p:nvPr/>
          </p:nvSpPr>
          <p:spPr>
            <a:xfrm>
              <a:off x="4883753" y="3436895"/>
              <a:ext cx="270540" cy="224089"/>
            </a:xfrm>
            <a:custGeom>
              <a:rect b="b" l="l" r="r" t="t"/>
              <a:pathLst>
                <a:path extrusionOk="0" h="10758" w="12988">
                  <a:moveTo>
                    <a:pt x="6868" y="1"/>
                  </a:moveTo>
                  <a:cubicBezTo>
                    <a:pt x="4477" y="1"/>
                    <a:pt x="1609" y="1773"/>
                    <a:pt x="931" y="3678"/>
                  </a:cubicBezTo>
                  <a:cubicBezTo>
                    <a:pt x="0" y="6218"/>
                    <a:pt x="1503" y="9295"/>
                    <a:pt x="3972" y="10332"/>
                  </a:cubicBezTo>
                  <a:cubicBezTo>
                    <a:pt x="4659" y="10621"/>
                    <a:pt x="5396" y="10758"/>
                    <a:pt x="6138" y="10758"/>
                  </a:cubicBezTo>
                  <a:cubicBezTo>
                    <a:pt x="8060" y="10758"/>
                    <a:pt x="10011" y="9842"/>
                    <a:pt x="11199" y="8293"/>
                  </a:cubicBezTo>
                  <a:cubicBezTo>
                    <a:pt x="12988" y="5968"/>
                    <a:pt x="11127" y="2604"/>
                    <a:pt x="9195" y="816"/>
                  </a:cubicBezTo>
                  <a:cubicBezTo>
                    <a:pt x="8576" y="244"/>
                    <a:pt x="7755" y="1"/>
                    <a:pt x="686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6" name="Google Shape;1176;g1e4148f761e_0_432"/>
            <p:cNvSpPr/>
            <p:nvPr/>
          </p:nvSpPr>
          <p:spPr>
            <a:xfrm>
              <a:off x="5275762" y="2497666"/>
              <a:ext cx="182617" cy="474445"/>
            </a:xfrm>
            <a:custGeom>
              <a:rect b="b" l="l" r="r" t="t"/>
              <a:pathLst>
                <a:path extrusionOk="0" h="22777" w="8767">
                  <a:moveTo>
                    <a:pt x="2676" y="0"/>
                  </a:moveTo>
                  <a:cubicBezTo>
                    <a:pt x="2450" y="0"/>
                    <a:pt x="2225" y="46"/>
                    <a:pt x="2004" y="145"/>
                  </a:cubicBezTo>
                  <a:cubicBezTo>
                    <a:pt x="1253" y="467"/>
                    <a:pt x="644" y="1397"/>
                    <a:pt x="358" y="2435"/>
                  </a:cubicBezTo>
                  <a:cubicBezTo>
                    <a:pt x="108" y="3508"/>
                    <a:pt x="0" y="4617"/>
                    <a:pt x="36" y="5690"/>
                  </a:cubicBezTo>
                  <a:cubicBezTo>
                    <a:pt x="108" y="10735"/>
                    <a:pt x="1181" y="17604"/>
                    <a:pt x="4151" y="21111"/>
                  </a:cubicBezTo>
                  <a:cubicBezTo>
                    <a:pt x="5011" y="22123"/>
                    <a:pt x="5999" y="22777"/>
                    <a:pt x="6821" y="22777"/>
                  </a:cubicBezTo>
                  <a:cubicBezTo>
                    <a:pt x="7743" y="22777"/>
                    <a:pt x="8457" y="21955"/>
                    <a:pt x="8551" y="19894"/>
                  </a:cubicBezTo>
                  <a:cubicBezTo>
                    <a:pt x="8766" y="14957"/>
                    <a:pt x="7514" y="9912"/>
                    <a:pt x="6333" y="5297"/>
                  </a:cubicBezTo>
                  <a:cubicBezTo>
                    <a:pt x="5975" y="3937"/>
                    <a:pt x="5618" y="2542"/>
                    <a:pt x="4902" y="1469"/>
                  </a:cubicBezTo>
                  <a:cubicBezTo>
                    <a:pt x="4339" y="624"/>
                    <a:pt x="3509" y="0"/>
                    <a:pt x="267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7" name="Google Shape;1177;g1e4148f761e_0_432"/>
            <p:cNvSpPr/>
            <p:nvPr/>
          </p:nvSpPr>
          <p:spPr>
            <a:xfrm>
              <a:off x="5494878" y="2499186"/>
              <a:ext cx="204217" cy="477049"/>
            </a:xfrm>
            <a:custGeom>
              <a:rect b="b" l="l" r="r" t="t"/>
              <a:pathLst>
                <a:path extrusionOk="0" h="22902" w="9804">
                  <a:moveTo>
                    <a:pt x="7370" y="0"/>
                  </a:moveTo>
                  <a:cubicBezTo>
                    <a:pt x="6512" y="36"/>
                    <a:pt x="5617" y="680"/>
                    <a:pt x="4973" y="1503"/>
                  </a:cubicBezTo>
                  <a:cubicBezTo>
                    <a:pt x="4329" y="2397"/>
                    <a:pt x="3828" y="3399"/>
                    <a:pt x="3471" y="4437"/>
                  </a:cubicBezTo>
                  <a:cubicBezTo>
                    <a:pt x="1646" y="9124"/>
                    <a:pt x="0" y="15886"/>
                    <a:pt x="1431" y="20250"/>
                  </a:cubicBezTo>
                  <a:cubicBezTo>
                    <a:pt x="1943" y="21787"/>
                    <a:pt x="2831" y="22901"/>
                    <a:pt x="3798" y="22901"/>
                  </a:cubicBezTo>
                  <a:cubicBezTo>
                    <a:pt x="4520" y="22901"/>
                    <a:pt x="5287" y="22280"/>
                    <a:pt x="5975" y="20751"/>
                  </a:cubicBezTo>
                  <a:cubicBezTo>
                    <a:pt x="8050" y="16279"/>
                    <a:pt x="8801" y="11163"/>
                    <a:pt x="9445" y="6440"/>
                  </a:cubicBezTo>
                  <a:cubicBezTo>
                    <a:pt x="9624" y="5045"/>
                    <a:pt x="9803" y="3614"/>
                    <a:pt x="9553" y="2362"/>
                  </a:cubicBezTo>
                  <a:cubicBezTo>
                    <a:pt x="9302" y="1074"/>
                    <a:pt x="8479" y="0"/>
                    <a:pt x="737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8" name="Google Shape;1178;g1e4148f761e_0_432"/>
            <p:cNvSpPr/>
            <p:nvPr/>
          </p:nvSpPr>
          <p:spPr>
            <a:xfrm>
              <a:off x="5313028" y="2607318"/>
              <a:ext cx="98984" cy="271769"/>
            </a:xfrm>
            <a:custGeom>
              <a:rect b="b" l="l" r="r" t="t"/>
              <a:pathLst>
                <a:path extrusionOk="0" h="13047" w="4752">
                  <a:moveTo>
                    <a:pt x="620" y="1"/>
                  </a:moveTo>
                  <a:cubicBezTo>
                    <a:pt x="534" y="1"/>
                    <a:pt x="446" y="22"/>
                    <a:pt x="358" y="69"/>
                  </a:cubicBezTo>
                  <a:cubicBezTo>
                    <a:pt x="0" y="248"/>
                    <a:pt x="0" y="713"/>
                    <a:pt x="0" y="1106"/>
                  </a:cubicBezTo>
                  <a:cubicBezTo>
                    <a:pt x="143" y="3897"/>
                    <a:pt x="716" y="6652"/>
                    <a:pt x="1753" y="9263"/>
                  </a:cubicBezTo>
                  <a:cubicBezTo>
                    <a:pt x="2075" y="10051"/>
                    <a:pt x="2397" y="11517"/>
                    <a:pt x="2863" y="12126"/>
                  </a:cubicBezTo>
                  <a:cubicBezTo>
                    <a:pt x="3379" y="12786"/>
                    <a:pt x="3758" y="13047"/>
                    <a:pt x="4024" y="13047"/>
                  </a:cubicBezTo>
                  <a:cubicBezTo>
                    <a:pt x="4751" y="13047"/>
                    <a:pt x="4632" y="11089"/>
                    <a:pt x="4186" y="10015"/>
                  </a:cubicBezTo>
                  <a:cubicBezTo>
                    <a:pt x="3041" y="7188"/>
                    <a:pt x="2719" y="3968"/>
                    <a:pt x="1610" y="999"/>
                  </a:cubicBezTo>
                  <a:cubicBezTo>
                    <a:pt x="1461" y="550"/>
                    <a:pt x="1061" y="1"/>
                    <a:pt x="6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9" name="Google Shape;1179;g1e4148f761e_0_432"/>
            <p:cNvSpPr/>
            <p:nvPr/>
          </p:nvSpPr>
          <p:spPr>
            <a:xfrm>
              <a:off x="5561203" y="2604985"/>
              <a:ext cx="83466" cy="277039"/>
            </a:xfrm>
            <a:custGeom>
              <a:rect b="b" l="l" r="r" t="t"/>
              <a:pathLst>
                <a:path extrusionOk="0" h="13300" w="4007">
                  <a:moveTo>
                    <a:pt x="3294" y="1"/>
                  </a:moveTo>
                  <a:cubicBezTo>
                    <a:pt x="3282" y="1"/>
                    <a:pt x="3269" y="1"/>
                    <a:pt x="3256" y="2"/>
                  </a:cubicBezTo>
                  <a:cubicBezTo>
                    <a:pt x="2863" y="2"/>
                    <a:pt x="2648" y="431"/>
                    <a:pt x="2469" y="789"/>
                  </a:cubicBezTo>
                  <a:cubicBezTo>
                    <a:pt x="1360" y="3329"/>
                    <a:pt x="644" y="6084"/>
                    <a:pt x="430" y="8875"/>
                  </a:cubicBezTo>
                  <a:cubicBezTo>
                    <a:pt x="358" y="9697"/>
                    <a:pt x="0" y="11164"/>
                    <a:pt x="143" y="11916"/>
                  </a:cubicBezTo>
                  <a:cubicBezTo>
                    <a:pt x="354" y="12921"/>
                    <a:pt x="640" y="13300"/>
                    <a:pt x="935" y="13300"/>
                  </a:cubicBezTo>
                  <a:cubicBezTo>
                    <a:pt x="1542" y="13300"/>
                    <a:pt x="2182" y="11688"/>
                    <a:pt x="2254" y="10628"/>
                  </a:cubicBezTo>
                  <a:cubicBezTo>
                    <a:pt x="2469" y="7587"/>
                    <a:pt x="3614" y="4545"/>
                    <a:pt x="3972" y="1397"/>
                  </a:cubicBezTo>
                  <a:cubicBezTo>
                    <a:pt x="4007" y="802"/>
                    <a:pt x="3870" y="1"/>
                    <a:pt x="32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0" name="Google Shape;1180;g1e4148f761e_0_432"/>
            <p:cNvSpPr/>
            <p:nvPr/>
          </p:nvSpPr>
          <p:spPr>
            <a:xfrm>
              <a:off x="5242975" y="2845161"/>
              <a:ext cx="503794" cy="463447"/>
            </a:xfrm>
            <a:custGeom>
              <a:rect b="b" l="l" r="r" t="t"/>
              <a:pathLst>
                <a:path extrusionOk="0" h="22249" w="24186">
                  <a:moveTo>
                    <a:pt x="12057" y="1"/>
                  </a:moveTo>
                  <a:cubicBezTo>
                    <a:pt x="10263" y="1"/>
                    <a:pt x="8462" y="382"/>
                    <a:pt x="6834" y="1137"/>
                  </a:cubicBezTo>
                  <a:cubicBezTo>
                    <a:pt x="3184" y="2819"/>
                    <a:pt x="394" y="6468"/>
                    <a:pt x="179" y="10475"/>
                  </a:cubicBezTo>
                  <a:cubicBezTo>
                    <a:pt x="0" y="13910"/>
                    <a:pt x="2469" y="19634"/>
                    <a:pt x="5582" y="21351"/>
                  </a:cubicBezTo>
                  <a:cubicBezTo>
                    <a:pt x="6718" y="21972"/>
                    <a:pt x="8033" y="22249"/>
                    <a:pt x="9420" y="22249"/>
                  </a:cubicBezTo>
                  <a:cubicBezTo>
                    <a:pt x="14673" y="22249"/>
                    <a:pt x="20970" y="18283"/>
                    <a:pt x="22612" y="13981"/>
                  </a:cubicBezTo>
                  <a:cubicBezTo>
                    <a:pt x="24186" y="9903"/>
                    <a:pt x="22576" y="4965"/>
                    <a:pt x="19141" y="2318"/>
                  </a:cubicBezTo>
                  <a:cubicBezTo>
                    <a:pt x="17128" y="766"/>
                    <a:pt x="14598" y="1"/>
                    <a:pt x="1205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1" name="Google Shape;1181;g1e4148f761e_0_432"/>
            <p:cNvSpPr/>
            <p:nvPr/>
          </p:nvSpPr>
          <p:spPr>
            <a:xfrm>
              <a:off x="5363708" y="2991808"/>
              <a:ext cx="49950" cy="38765"/>
            </a:xfrm>
            <a:custGeom>
              <a:rect b="b" l="l" r="r" t="t"/>
              <a:pathLst>
                <a:path extrusionOk="0" h="1861" w="2398">
                  <a:moveTo>
                    <a:pt x="1217" y="0"/>
                  </a:moveTo>
                  <a:cubicBezTo>
                    <a:pt x="36" y="0"/>
                    <a:pt x="0" y="1861"/>
                    <a:pt x="1217" y="1861"/>
                  </a:cubicBezTo>
                  <a:cubicBezTo>
                    <a:pt x="2397" y="1861"/>
                    <a:pt x="2397" y="0"/>
                    <a:pt x="12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2" name="Google Shape;1182;g1e4148f761e_0_432"/>
            <p:cNvSpPr/>
            <p:nvPr/>
          </p:nvSpPr>
          <p:spPr>
            <a:xfrm>
              <a:off x="5559703" y="2991808"/>
              <a:ext cx="49221" cy="38765"/>
            </a:xfrm>
            <a:custGeom>
              <a:rect b="b" l="l" r="r" t="t"/>
              <a:pathLst>
                <a:path extrusionOk="0" h="1861" w="2363">
                  <a:moveTo>
                    <a:pt x="1181" y="0"/>
                  </a:moveTo>
                  <a:cubicBezTo>
                    <a:pt x="1" y="0"/>
                    <a:pt x="1" y="1861"/>
                    <a:pt x="1181" y="1861"/>
                  </a:cubicBezTo>
                  <a:cubicBezTo>
                    <a:pt x="2362" y="1861"/>
                    <a:pt x="2362" y="0"/>
                    <a:pt x="118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3" name="Google Shape;1183;g1e4148f761e_0_432"/>
            <p:cNvSpPr/>
            <p:nvPr/>
          </p:nvSpPr>
          <p:spPr>
            <a:xfrm>
              <a:off x="5452384" y="3055154"/>
              <a:ext cx="80508" cy="105296"/>
            </a:xfrm>
            <a:custGeom>
              <a:rect b="b" l="l" r="r" t="t"/>
              <a:pathLst>
                <a:path extrusionOk="0" h="5055" w="3865">
                  <a:moveTo>
                    <a:pt x="752" y="0"/>
                  </a:moveTo>
                  <a:cubicBezTo>
                    <a:pt x="251" y="0"/>
                    <a:pt x="1" y="573"/>
                    <a:pt x="323" y="931"/>
                  </a:cubicBezTo>
                  <a:lnTo>
                    <a:pt x="1539" y="2290"/>
                  </a:lnTo>
                  <a:cubicBezTo>
                    <a:pt x="1539" y="2290"/>
                    <a:pt x="1575" y="2326"/>
                    <a:pt x="1611" y="2362"/>
                  </a:cubicBezTo>
                  <a:lnTo>
                    <a:pt x="1611" y="3077"/>
                  </a:lnTo>
                  <a:cubicBezTo>
                    <a:pt x="1611" y="3614"/>
                    <a:pt x="1611" y="4186"/>
                    <a:pt x="1575" y="4759"/>
                  </a:cubicBezTo>
                  <a:cubicBezTo>
                    <a:pt x="1593" y="4956"/>
                    <a:pt x="1754" y="5054"/>
                    <a:pt x="1915" y="5054"/>
                  </a:cubicBezTo>
                  <a:cubicBezTo>
                    <a:pt x="2076" y="5054"/>
                    <a:pt x="2237" y="4956"/>
                    <a:pt x="2255" y="4759"/>
                  </a:cubicBezTo>
                  <a:cubicBezTo>
                    <a:pt x="2255" y="4186"/>
                    <a:pt x="2255" y="3614"/>
                    <a:pt x="2219" y="3077"/>
                  </a:cubicBezTo>
                  <a:lnTo>
                    <a:pt x="2219" y="2362"/>
                  </a:lnTo>
                  <a:cubicBezTo>
                    <a:pt x="2291" y="2362"/>
                    <a:pt x="2326" y="2326"/>
                    <a:pt x="2362" y="2290"/>
                  </a:cubicBezTo>
                  <a:lnTo>
                    <a:pt x="3579" y="931"/>
                  </a:lnTo>
                  <a:cubicBezTo>
                    <a:pt x="3865" y="573"/>
                    <a:pt x="3614" y="0"/>
                    <a:pt x="31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4" name="Google Shape;1184;g1e4148f761e_0_432"/>
            <p:cNvSpPr/>
            <p:nvPr/>
          </p:nvSpPr>
          <p:spPr>
            <a:xfrm>
              <a:off x="5226935" y="3410461"/>
              <a:ext cx="162599" cy="292391"/>
            </a:xfrm>
            <a:custGeom>
              <a:rect b="b" l="l" r="r" t="t"/>
              <a:pathLst>
                <a:path extrusionOk="0" h="14037" w="7806">
                  <a:moveTo>
                    <a:pt x="444" y="1"/>
                  </a:moveTo>
                  <a:cubicBezTo>
                    <a:pt x="166" y="1"/>
                    <a:pt x="1" y="352"/>
                    <a:pt x="198" y="582"/>
                  </a:cubicBezTo>
                  <a:cubicBezTo>
                    <a:pt x="1486" y="1870"/>
                    <a:pt x="2738" y="2979"/>
                    <a:pt x="3167" y="4875"/>
                  </a:cubicBezTo>
                  <a:cubicBezTo>
                    <a:pt x="3632" y="6879"/>
                    <a:pt x="2988" y="9025"/>
                    <a:pt x="1486" y="10457"/>
                  </a:cubicBezTo>
                  <a:cubicBezTo>
                    <a:pt x="1021" y="10922"/>
                    <a:pt x="1343" y="11709"/>
                    <a:pt x="2022" y="11745"/>
                  </a:cubicBezTo>
                  <a:cubicBezTo>
                    <a:pt x="4062" y="11816"/>
                    <a:pt x="5135" y="12818"/>
                    <a:pt x="6745" y="13927"/>
                  </a:cubicBezTo>
                  <a:cubicBezTo>
                    <a:pt x="6850" y="14004"/>
                    <a:pt x="6956" y="14037"/>
                    <a:pt x="7057" y="14037"/>
                  </a:cubicBezTo>
                  <a:cubicBezTo>
                    <a:pt x="7474" y="14037"/>
                    <a:pt x="7805" y="13471"/>
                    <a:pt x="7604" y="13068"/>
                  </a:cubicBezTo>
                  <a:cubicBezTo>
                    <a:pt x="6817" y="11494"/>
                    <a:pt x="5028" y="10671"/>
                    <a:pt x="3310" y="10385"/>
                  </a:cubicBezTo>
                  <a:cubicBezTo>
                    <a:pt x="5207" y="6843"/>
                    <a:pt x="4992" y="1369"/>
                    <a:pt x="520" y="9"/>
                  </a:cubicBezTo>
                  <a:cubicBezTo>
                    <a:pt x="494" y="4"/>
                    <a:pt x="468" y="1"/>
                    <a:pt x="4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5" name="Google Shape;1185;g1e4148f761e_0_432"/>
            <p:cNvSpPr/>
            <p:nvPr/>
          </p:nvSpPr>
          <p:spPr>
            <a:xfrm>
              <a:off x="5397933" y="3395984"/>
              <a:ext cx="123480" cy="293953"/>
            </a:xfrm>
            <a:custGeom>
              <a:rect b="b" l="l" r="r" t="t"/>
              <a:pathLst>
                <a:path extrusionOk="0" h="14112" w="5928">
                  <a:moveTo>
                    <a:pt x="364" y="1"/>
                  </a:moveTo>
                  <a:cubicBezTo>
                    <a:pt x="176" y="1"/>
                    <a:pt x="1" y="118"/>
                    <a:pt x="39" y="347"/>
                  </a:cubicBezTo>
                  <a:cubicBezTo>
                    <a:pt x="575" y="5034"/>
                    <a:pt x="2436" y="9649"/>
                    <a:pt x="4618" y="13799"/>
                  </a:cubicBezTo>
                  <a:cubicBezTo>
                    <a:pt x="4729" y="14021"/>
                    <a:pt x="4909" y="14112"/>
                    <a:pt x="5092" y="14112"/>
                  </a:cubicBezTo>
                  <a:cubicBezTo>
                    <a:pt x="5501" y="14112"/>
                    <a:pt x="5927" y="13660"/>
                    <a:pt x="5656" y="13191"/>
                  </a:cubicBezTo>
                  <a:cubicBezTo>
                    <a:pt x="3295" y="9076"/>
                    <a:pt x="2007" y="4783"/>
                    <a:pt x="754" y="275"/>
                  </a:cubicBezTo>
                  <a:cubicBezTo>
                    <a:pt x="704" y="91"/>
                    <a:pt x="529" y="1"/>
                    <a:pt x="3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6" name="Google Shape;1186;g1e4148f761e_0_432"/>
            <p:cNvSpPr/>
            <p:nvPr/>
          </p:nvSpPr>
          <p:spPr>
            <a:xfrm>
              <a:off x="5496045" y="3359780"/>
              <a:ext cx="96964" cy="286204"/>
            </a:xfrm>
            <a:custGeom>
              <a:rect b="b" l="l" r="r" t="t"/>
              <a:pathLst>
                <a:path extrusionOk="0" h="13740" w="4655">
                  <a:moveTo>
                    <a:pt x="3849" y="0"/>
                  </a:moveTo>
                  <a:cubicBezTo>
                    <a:pt x="3811" y="0"/>
                    <a:pt x="3774" y="3"/>
                    <a:pt x="3737" y="10"/>
                  </a:cubicBezTo>
                  <a:lnTo>
                    <a:pt x="3593" y="10"/>
                  </a:lnTo>
                  <a:cubicBezTo>
                    <a:pt x="3379" y="45"/>
                    <a:pt x="3200" y="224"/>
                    <a:pt x="3128" y="439"/>
                  </a:cubicBezTo>
                  <a:cubicBezTo>
                    <a:pt x="2914" y="1369"/>
                    <a:pt x="2699" y="2299"/>
                    <a:pt x="2484" y="3230"/>
                  </a:cubicBezTo>
                  <a:cubicBezTo>
                    <a:pt x="1983" y="2192"/>
                    <a:pt x="1339" y="1262"/>
                    <a:pt x="552" y="439"/>
                  </a:cubicBezTo>
                  <a:cubicBezTo>
                    <a:pt x="491" y="378"/>
                    <a:pt x="419" y="352"/>
                    <a:pt x="348" y="352"/>
                  </a:cubicBezTo>
                  <a:cubicBezTo>
                    <a:pt x="169" y="352"/>
                    <a:pt x="0" y="520"/>
                    <a:pt x="51" y="725"/>
                  </a:cubicBezTo>
                  <a:cubicBezTo>
                    <a:pt x="409" y="2335"/>
                    <a:pt x="1554" y="3730"/>
                    <a:pt x="2234" y="5233"/>
                  </a:cubicBezTo>
                  <a:cubicBezTo>
                    <a:pt x="2234" y="5269"/>
                    <a:pt x="2270" y="5305"/>
                    <a:pt x="2305" y="5376"/>
                  </a:cubicBezTo>
                  <a:cubicBezTo>
                    <a:pt x="2305" y="6843"/>
                    <a:pt x="2377" y="8346"/>
                    <a:pt x="2556" y="9848"/>
                  </a:cubicBezTo>
                  <a:cubicBezTo>
                    <a:pt x="2663" y="11101"/>
                    <a:pt x="2627" y="12389"/>
                    <a:pt x="3128" y="13534"/>
                  </a:cubicBezTo>
                  <a:cubicBezTo>
                    <a:pt x="3222" y="13674"/>
                    <a:pt x="3362" y="13739"/>
                    <a:pt x="3500" y="13739"/>
                  </a:cubicBezTo>
                  <a:cubicBezTo>
                    <a:pt x="3680" y="13739"/>
                    <a:pt x="3855" y="13628"/>
                    <a:pt x="3915" y="13426"/>
                  </a:cubicBezTo>
                  <a:cubicBezTo>
                    <a:pt x="4237" y="12102"/>
                    <a:pt x="3880" y="10600"/>
                    <a:pt x="3737" y="9240"/>
                  </a:cubicBezTo>
                  <a:cubicBezTo>
                    <a:pt x="3629" y="7916"/>
                    <a:pt x="3450" y="6664"/>
                    <a:pt x="3164" y="5376"/>
                  </a:cubicBezTo>
                  <a:cubicBezTo>
                    <a:pt x="3271" y="5305"/>
                    <a:pt x="3343" y="5197"/>
                    <a:pt x="3379" y="5090"/>
                  </a:cubicBezTo>
                  <a:cubicBezTo>
                    <a:pt x="3772" y="3730"/>
                    <a:pt x="4059" y="2407"/>
                    <a:pt x="4345" y="1047"/>
                  </a:cubicBezTo>
                  <a:cubicBezTo>
                    <a:pt x="4452" y="976"/>
                    <a:pt x="4488" y="868"/>
                    <a:pt x="4524" y="761"/>
                  </a:cubicBezTo>
                  <a:cubicBezTo>
                    <a:pt x="4654" y="336"/>
                    <a:pt x="4247" y="0"/>
                    <a:pt x="38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7" name="Google Shape;1187;g1e4148f761e_0_432"/>
            <p:cNvSpPr/>
            <p:nvPr/>
          </p:nvSpPr>
          <p:spPr>
            <a:xfrm>
              <a:off x="5089454" y="3347178"/>
              <a:ext cx="46222" cy="83507"/>
            </a:xfrm>
            <a:custGeom>
              <a:rect b="b" l="l" r="r" t="t"/>
              <a:pathLst>
                <a:path extrusionOk="0" h="4009" w="2219">
                  <a:moveTo>
                    <a:pt x="1845" y="1"/>
                  </a:moveTo>
                  <a:cubicBezTo>
                    <a:pt x="1826" y="1"/>
                    <a:pt x="1808" y="3"/>
                    <a:pt x="1789" y="6"/>
                  </a:cubicBezTo>
                  <a:cubicBezTo>
                    <a:pt x="1109" y="114"/>
                    <a:pt x="787" y="1008"/>
                    <a:pt x="537" y="1545"/>
                  </a:cubicBezTo>
                  <a:cubicBezTo>
                    <a:pt x="179" y="2225"/>
                    <a:pt x="0" y="2940"/>
                    <a:pt x="0" y="3691"/>
                  </a:cubicBezTo>
                  <a:cubicBezTo>
                    <a:pt x="22" y="3891"/>
                    <a:pt x="183" y="4009"/>
                    <a:pt x="335" y="4009"/>
                  </a:cubicBezTo>
                  <a:cubicBezTo>
                    <a:pt x="428" y="4009"/>
                    <a:pt x="518" y="3965"/>
                    <a:pt x="572" y="3870"/>
                  </a:cubicBezTo>
                  <a:cubicBezTo>
                    <a:pt x="930" y="3262"/>
                    <a:pt x="1109" y="2582"/>
                    <a:pt x="1431" y="1938"/>
                  </a:cubicBezTo>
                  <a:cubicBezTo>
                    <a:pt x="1682" y="1437"/>
                    <a:pt x="2218" y="901"/>
                    <a:pt x="2147" y="293"/>
                  </a:cubicBezTo>
                  <a:cubicBezTo>
                    <a:pt x="2147" y="132"/>
                    <a:pt x="2003" y="1"/>
                    <a:pt x="18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8" name="Google Shape;1188;g1e4148f761e_0_432"/>
            <p:cNvSpPr/>
            <p:nvPr/>
          </p:nvSpPr>
          <p:spPr>
            <a:xfrm>
              <a:off x="5150841" y="3251607"/>
              <a:ext cx="63719" cy="71718"/>
            </a:xfrm>
            <a:custGeom>
              <a:rect b="b" l="l" r="r" t="t"/>
              <a:pathLst>
                <a:path extrusionOk="0" h="3443" w="3059">
                  <a:moveTo>
                    <a:pt x="2790" y="1"/>
                  </a:moveTo>
                  <a:cubicBezTo>
                    <a:pt x="2763" y="1"/>
                    <a:pt x="2735" y="5"/>
                    <a:pt x="2706" y="15"/>
                  </a:cubicBezTo>
                  <a:cubicBezTo>
                    <a:pt x="2133" y="229"/>
                    <a:pt x="1740" y="909"/>
                    <a:pt x="1311" y="1410"/>
                  </a:cubicBezTo>
                  <a:cubicBezTo>
                    <a:pt x="845" y="1947"/>
                    <a:pt x="416" y="2519"/>
                    <a:pt x="58" y="3127"/>
                  </a:cubicBezTo>
                  <a:cubicBezTo>
                    <a:pt x="0" y="3273"/>
                    <a:pt x="108" y="3442"/>
                    <a:pt x="246" y="3442"/>
                  </a:cubicBezTo>
                  <a:cubicBezTo>
                    <a:pt x="278" y="3442"/>
                    <a:pt x="311" y="3434"/>
                    <a:pt x="345" y="3414"/>
                  </a:cubicBezTo>
                  <a:cubicBezTo>
                    <a:pt x="881" y="2949"/>
                    <a:pt x="1382" y="2448"/>
                    <a:pt x="1847" y="1911"/>
                  </a:cubicBezTo>
                  <a:cubicBezTo>
                    <a:pt x="2241" y="1446"/>
                    <a:pt x="2885" y="909"/>
                    <a:pt x="3028" y="301"/>
                  </a:cubicBezTo>
                  <a:cubicBezTo>
                    <a:pt x="3059" y="177"/>
                    <a:pt x="2956" y="1"/>
                    <a:pt x="279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9" name="Google Shape;1189;g1e4148f761e_0_432"/>
            <p:cNvSpPr/>
            <p:nvPr/>
          </p:nvSpPr>
          <p:spPr>
            <a:xfrm>
              <a:off x="5200126" y="3251232"/>
              <a:ext cx="60449" cy="67906"/>
            </a:xfrm>
            <a:custGeom>
              <a:rect b="b" l="l" r="r" t="t"/>
              <a:pathLst>
                <a:path extrusionOk="0" h="3260" w="2902">
                  <a:moveTo>
                    <a:pt x="2617" y="1"/>
                  </a:moveTo>
                  <a:cubicBezTo>
                    <a:pt x="2575" y="1"/>
                    <a:pt x="2531" y="11"/>
                    <a:pt x="2487" y="33"/>
                  </a:cubicBezTo>
                  <a:cubicBezTo>
                    <a:pt x="1986" y="355"/>
                    <a:pt x="1592" y="784"/>
                    <a:pt x="1270" y="1285"/>
                  </a:cubicBezTo>
                  <a:cubicBezTo>
                    <a:pt x="877" y="1750"/>
                    <a:pt x="519" y="2251"/>
                    <a:pt x="161" y="2716"/>
                  </a:cubicBezTo>
                  <a:cubicBezTo>
                    <a:pt x="0" y="2958"/>
                    <a:pt x="262" y="3259"/>
                    <a:pt x="508" y="3259"/>
                  </a:cubicBezTo>
                  <a:cubicBezTo>
                    <a:pt x="590" y="3259"/>
                    <a:pt x="671" y="3226"/>
                    <a:pt x="733" y="3145"/>
                  </a:cubicBezTo>
                  <a:cubicBezTo>
                    <a:pt x="1163" y="2680"/>
                    <a:pt x="1556" y="2215"/>
                    <a:pt x="1950" y="1714"/>
                  </a:cubicBezTo>
                  <a:cubicBezTo>
                    <a:pt x="2343" y="1321"/>
                    <a:pt x="2665" y="856"/>
                    <a:pt x="2844" y="319"/>
                  </a:cubicBezTo>
                  <a:cubicBezTo>
                    <a:pt x="2901" y="149"/>
                    <a:pt x="2778" y="1"/>
                    <a:pt x="26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0" name="Google Shape;1190;g1e4148f761e_0_432"/>
            <p:cNvSpPr/>
            <p:nvPr/>
          </p:nvSpPr>
          <p:spPr>
            <a:xfrm>
              <a:off x="5165839" y="3375424"/>
              <a:ext cx="20372" cy="18435"/>
            </a:xfrm>
            <a:custGeom>
              <a:rect b="b" l="l" r="r" t="t"/>
              <a:pathLst>
                <a:path extrusionOk="0" h="885" w="978">
                  <a:moveTo>
                    <a:pt x="878" y="1"/>
                  </a:moveTo>
                  <a:cubicBezTo>
                    <a:pt x="866" y="1"/>
                    <a:pt x="854" y="4"/>
                    <a:pt x="841" y="10"/>
                  </a:cubicBezTo>
                  <a:cubicBezTo>
                    <a:pt x="555" y="81"/>
                    <a:pt x="340" y="403"/>
                    <a:pt x="161" y="582"/>
                  </a:cubicBezTo>
                  <a:cubicBezTo>
                    <a:pt x="0" y="743"/>
                    <a:pt x="121" y="884"/>
                    <a:pt x="252" y="884"/>
                  </a:cubicBezTo>
                  <a:cubicBezTo>
                    <a:pt x="295" y="884"/>
                    <a:pt x="340" y="869"/>
                    <a:pt x="376" y="833"/>
                  </a:cubicBezTo>
                  <a:cubicBezTo>
                    <a:pt x="519" y="690"/>
                    <a:pt x="877" y="403"/>
                    <a:pt x="948" y="153"/>
                  </a:cubicBezTo>
                  <a:cubicBezTo>
                    <a:pt x="978" y="65"/>
                    <a:pt x="935" y="1"/>
                    <a:pt x="878" y="1"/>
                  </a:cubicBezTo>
                  <a:close/>
                </a:path>
              </a:pathLst>
            </a:custGeom>
            <a:solidFill>
              <a:srgbClr val="E3DAC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1" name="Google Shape;1191;g1e4148f761e_0_432"/>
            <p:cNvSpPr/>
            <p:nvPr/>
          </p:nvSpPr>
          <p:spPr>
            <a:xfrm>
              <a:off x="5272033" y="3062132"/>
              <a:ext cx="106587" cy="55429"/>
            </a:xfrm>
            <a:custGeom>
              <a:rect b="b" l="l" r="r" t="t"/>
              <a:pathLst>
                <a:path extrusionOk="0" h="2661" w="5117">
                  <a:moveTo>
                    <a:pt x="2345" y="1"/>
                  </a:moveTo>
                  <a:cubicBezTo>
                    <a:pt x="1978" y="1"/>
                    <a:pt x="1611" y="45"/>
                    <a:pt x="1253" y="131"/>
                  </a:cubicBezTo>
                  <a:cubicBezTo>
                    <a:pt x="251" y="381"/>
                    <a:pt x="1" y="1705"/>
                    <a:pt x="859" y="2277"/>
                  </a:cubicBezTo>
                  <a:cubicBezTo>
                    <a:pt x="1221" y="2541"/>
                    <a:pt x="1780" y="2660"/>
                    <a:pt x="2352" y="2660"/>
                  </a:cubicBezTo>
                  <a:cubicBezTo>
                    <a:pt x="3022" y="2660"/>
                    <a:pt x="3709" y="2495"/>
                    <a:pt x="4115" y="2206"/>
                  </a:cubicBezTo>
                  <a:cubicBezTo>
                    <a:pt x="5117" y="1490"/>
                    <a:pt x="4580" y="453"/>
                    <a:pt x="3543" y="166"/>
                  </a:cubicBezTo>
                  <a:cubicBezTo>
                    <a:pt x="3150" y="54"/>
                    <a:pt x="2747" y="1"/>
                    <a:pt x="23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2" name="Google Shape;1192;g1e4148f761e_0_432"/>
            <p:cNvSpPr/>
            <p:nvPr/>
          </p:nvSpPr>
          <p:spPr>
            <a:xfrm>
              <a:off x="5604426" y="3062132"/>
              <a:ext cx="106587" cy="55429"/>
            </a:xfrm>
            <a:custGeom>
              <a:rect b="b" l="l" r="r" t="t"/>
              <a:pathLst>
                <a:path extrusionOk="0" h="2661" w="5117">
                  <a:moveTo>
                    <a:pt x="2341" y="1"/>
                  </a:moveTo>
                  <a:cubicBezTo>
                    <a:pt x="1978" y="1"/>
                    <a:pt x="1611" y="45"/>
                    <a:pt x="1253" y="131"/>
                  </a:cubicBezTo>
                  <a:cubicBezTo>
                    <a:pt x="251" y="381"/>
                    <a:pt x="0" y="1705"/>
                    <a:pt x="859" y="2277"/>
                  </a:cubicBezTo>
                  <a:cubicBezTo>
                    <a:pt x="1221" y="2541"/>
                    <a:pt x="1780" y="2660"/>
                    <a:pt x="2351" y="2660"/>
                  </a:cubicBezTo>
                  <a:cubicBezTo>
                    <a:pt x="3022" y="2660"/>
                    <a:pt x="3709" y="2495"/>
                    <a:pt x="4115" y="2206"/>
                  </a:cubicBezTo>
                  <a:cubicBezTo>
                    <a:pt x="5117" y="1490"/>
                    <a:pt x="4580" y="453"/>
                    <a:pt x="3507" y="166"/>
                  </a:cubicBezTo>
                  <a:cubicBezTo>
                    <a:pt x="3133" y="54"/>
                    <a:pt x="2739" y="1"/>
                    <a:pt x="23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93" name="Google Shape;1193;g1e4148f761e_0_432"/>
          <p:cNvGrpSpPr/>
          <p:nvPr/>
        </p:nvGrpSpPr>
        <p:grpSpPr>
          <a:xfrm>
            <a:off x="2759870" y="1945844"/>
            <a:ext cx="1029981" cy="1722391"/>
            <a:chOff x="2759870" y="1945844"/>
            <a:chExt cx="1029981" cy="1722391"/>
          </a:xfrm>
        </p:grpSpPr>
        <p:sp>
          <p:nvSpPr>
            <p:cNvPr id="1194" name="Google Shape;1194;g1e4148f761e_0_432"/>
            <p:cNvSpPr/>
            <p:nvPr/>
          </p:nvSpPr>
          <p:spPr>
            <a:xfrm>
              <a:off x="2911162" y="2695203"/>
              <a:ext cx="857800" cy="973032"/>
            </a:xfrm>
            <a:custGeom>
              <a:rect b="b" l="l" r="r" t="t"/>
              <a:pathLst>
                <a:path extrusionOk="0" h="46713" w="41181">
                  <a:moveTo>
                    <a:pt x="6507" y="1"/>
                  </a:moveTo>
                  <a:cubicBezTo>
                    <a:pt x="6057" y="1"/>
                    <a:pt x="5516" y="227"/>
                    <a:pt x="4866" y="768"/>
                  </a:cubicBezTo>
                  <a:cubicBezTo>
                    <a:pt x="4115" y="1484"/>
                    <a:pt x="3543" y="2414"/>
                    <a:pt x="3256" y="3452"/>
                  </a:cubicBezTo>
                  <a:cubicBezTo>
                    <a:pt x="1" y="12539"/>
                    <a:pt x="2505" y="23773"/>
                    <a:pt x="9339" y="30607"/>
                  </a:cubicBezTo>
                  <a:cubicBezTo>
                    <a:pt x="9410" y="30750"/>
                    <a:pt x="9303" y="31501"/>
                    <a:pt x="9303" y="31644"/>
                  </a:cubicBezTo>
                  <a:cubicBezTo>
                    <a:pt x="9303" y="32038"/>
                    <a:pt x="9303" y="32431"/>
                    <a:pt x="9339" y="32825"/>
                  </a:cubicBezTo>
                  <a:cubicBezTo>
                    <a:pt x="9374" y="33576"/>
                    <a:pt x="9410" y="34363"/>
                    <a:pt x="9482" y="35115"/>
                  </a:cubicBezTo>
                  <a:cubicBezTo>
                    <a:pt x="9589" y="36617"/>
                    <a:pt x="9768" y="38156"/>
                    <a:pt x="9983" y="39659"/>
                  </a:cubicBezTo>
                  <a:cubicBezTo>
                    <a:pt x="10197" y="41161"/>
                    <a:pt x="10519" y="42664"/>
                    <a:pt x="10877" y="44167"/>
                  </a:cubicBezTo>
                  <a:cubicBezTo>
                    <a:pt x="10984" y="44703"/>
                    <a:pt x="11128" y="46313"/>
                    <a:pt x="11664" y="46599"/>
                  </a:cubicBezTo>
                  <a:cubicBezTo>
                    <a:pt x="11815" y="46678"/>
                    <a:pt x="11949" y="46713"/>
                    <a:pt x="12068" y="46713"/>
                  </a:cubicBezTo>
                  <a:cubicBezTo>
                    <a:pt x="12649" y="46713"/>
                    <a:pt x="12857" y="45876"/>
                    <a:pt x="12916" y="45311"/>
                  </a:cubicBezTo>
                  <a:cubicBezTo>
                    <a:pt x="13346" y="40446"/>
                    <a:pt x="13596" y="35616"/>
                    <a:pt x="13596" y="30750"/>
                  </a:cubicBezTo>
                  <a:cubicBezTo>
                    <a:pt x="14956" y="31036"/>
                    <a:pt x="16244" y="31644"/>
                    <a:pt x="17567" y="31859"/>
                  </a:cubicBezTo>
                  <a:cubicBezTo>
                    <a:pt x="18645" y="32013"/>
                    <a:pt x="19737" y="32086"/>
                    <a:pt x="20825" y="32086"/>
                  </a:cubicBezTo>
                  <a:cubicBezTo>
                    <a:pt x="21507" y="32086"/>
                    <a:pt x="22187" y="32057"/>
                    <a:pt x="22863" y="32002"/>
                  </a:cubicBezTo>
                  <a:cubicBezTo>
                    <a:pt x="26369" y="31859"/>
                    <a:pt x="29839" y="31179"/>
                    <a:pt x="33131" y="29999"/>
                  </a:cubicBezTo>
                  <a:lnTo>
                    <a:pt x="33131" y="29999"/>
                  </a:lnTo>
                  <a:cubicBezTo>
                    <a:pt x="33099" y="30023"/>
                    <a:pt x="35314" y="43168"/>
                    <a:pt x="36136" y="46564"/>
                  </a:cubicBezTo>
                  <a:cubicBezTo>
                    <a:pt x="36321" y="46572"/>
                    <a:pt x="36508" y="46576"/>
                    <a:pt x="36696" y="46576"/>
                  </a:cubicBezTo>
                  <a:cubicBezTo>
                    <a:pt x="37343" y="46576"/>
                    <a:pt x="38003" y="46523"/>
                    <a:pt x="38641" y="46385"/>
                  </a:cubicBezTo>
                  <a:cubicBezTo>
                    <a:pt x="38354" y="42914"/>
                    <a:pt x="37460" y="39659"/>
                    <a:pt x="38140" y="36117"/>
                  </a:cubicBezTo>
                  <a:cubicBezTo>
                    <a:pt x="38891" y="32288"/>
                    <a:pt x="41181" y="28925"/>
                    <a:pt x="40895" y="24990"/>
                  </a:cubicBezTo>
                  <a:cubicBezTo>
                    <a:pt x="40680" y="21662"/>
                    <a:pt x="41145" y="18049"/>
                    <a:pt x="38104" y="15759"/>
                  </a:cubicBezTo>
                  <a:cubicBezTo>
                    <a:pt x="36364" y="14467"/>
                    <a:pt x="34429" y="14023"/>
                    <a:pt x="32401" y="14023"/>
                  </a:cubicBezTo>
                  <a:cubicBezTo>
                    <a:pt x="27929" y="14023"/>
                    <a:pt x="23003" y="16182"/>
                    <a:pt x="18702" y="16182"/>
                  </a:cubicBezTo>
                  <a:cubicBezTo>
                    <a:pt x="18417" y="16182"/>
                    <a:pt x="18134" y="16173"/>
                    <a:pt x="17854" y="16153"/>
                  </a:cubicBezTo>
                  <a:cubicBezTo>
                    <a:pt x="11843" y="15723"/>
                    <a:pt x="9124" y="10607"/>
                    <a:pt x="8766" y="4990"/>
                  </a:cubicBezTo>
                  <a:cubicBezTo>
                    <a:pt x="8695" y="3988"/>
                    <a:pt x="8552" y="2951"/>
                    <a:pt x="8265" y="1949"/>
                  </a:cubicBezTo>
                  <a:cubicBezTo>
                    <a:pt x="7933" y="880"/>
                    <a:pt x="7396" y="1"/>
                    <a:pt x="650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5" name="Google Shape;1195;g1e4148f761e_0_432"/>
            <p:cNvSpPr/>
            <p:nvPr/>
          </p:nvSpPr>
          <p:spPr>
            <a:xfrm>
              <a:off x="2773202" y="1956280"/>
              <a:ext cx="232609" cy="356776"/>
            </a:xfrm>
            <a:custGeom>
              <a:rect b="b" l="l" r="r" t="t"/>
              <a:pathLst>
                <a:path extrusionOk="0" h="17128" w="11167">
                  <a:moveTo>
                    <a:pt x="5543" y="0"/>
                  </a:moveTo>
                  <a:cubicBezTo>
                    <a:pt x="5101" y="0"/>
                    <a:pt x="4699" y="299"/>
                    <a:pt x="4549" y="750"/>
                  </a:cubicBezTo>
                  <a:cubicBezTo>
                    <a:pt x="4370" y="1179"/>
                    <a:pt x="4227" y="1573"/>
                    <a:pt x="4119" y="2038"/>
                  </a:cubicBezTo>
                  <a:cubicBezTo>
                    <a:pt x="3869" y="1537"/>
                    <a:pt x="3547" y="1108"/>
                    <a:pt x="3225" y="714"/>
                  </a:cubicBezTo>
                  <a:cubicBezTo>
                    <a:pt x="3002" y="461"/>
                    <a:pt x="2734" y="354"/>
                    <a:pt x="2469" y="354"/>
                  </a:cubicBezTo>
                  <a:cubicBezTo>
                    <a:pt x="1798" y="354"/>
                    <a:pt x="1149" y="1043"/>
                    <a:pt x="1329" y="1787"/>
                  </a:cubicBezTo>
                  <a:cubicBezTo>
                    <a:pt x="1651" y="3183"/>
                    <a:pt x="2581" y="4578"/>
                    <a:pt x="3261" y="5866"/>
                  </a:cubicBezTo>
                  <a:cubicBezTo>
                    <a:pt x="2903" y="5723"/>
                    <a:pt x="2509" y="5580"/>
                    <a:pt x="2151" y="5472"/>
                  </a:cubicBezTo>
                  <a:cubicBezTo>
                    <a:pt x="2012" y="5432"/>
                    <a:pt x="1880" y="5414"/>
                    <a:pt x="1755" y="5414"/>
                  </a:cubicBezTo>
                  <a:cubicBezTo>
                    <a:pt x="441" y="5414"/>
                    <a:pt x="1" y="7480"/>
                    <a:pt x="1472" y="7905"/>
                  </a:cubicBezTo>
                  <a:cubicBezTo>
                    <a:pt x="2473" y="8299"/>
                    <a:pt x="3511" y="8513"/>
                    <a:pt x="4549" y="8549"/>
                  </a:cubicBezTo>
                  <a:lnTo>
                    <a:pt x="4620" y="8549"/>
                  </a:lnTo>
                  <a:cubicBezTo>
                    <a:pt x="4978" y="9265"/>
                    <a:pt x="5336" y="9980"/>
                    <a:pt x="5658" y="10732"/>
                  </a:cubicBezTo>
                  <a:cubicBezTo>
                    <a:pt x="6767" y="12986"/>
                    <a:pt x="7590" y="16277"/>
                    <a:pt x="10273" y="17100"/>
                  </a:cubicBezTo>
                  <a:cubicBezTo>
                    <a:pt x="10336" y="17119"/>
                    <a:pt x="10396" y="17127"/>
                    <a:pt x="10452" y="17127"/>
                  </a:cubicBezTo>
                  <a:cubicBezTo>
                    <a:pt x="10941" y="17127"/>
                    <a:pt x="11166" y="16487"/>
                    <a:pt x="10845" y="16134"/>
                  </a:cubicBezTo>
                  <a:cubicBezTo>
                    <a:pt x="9057" y="14023"/>
                    <a:pt x="8269" y="11233"/>
                    <a:pt x="7196" y="8764"/>
                  </a:cubicBezTo>
                  <a:cubicBezTo>
                    <a:pt x="6588" y="7369"/>
                    <a:pt x="5980" y="5973"/>
                    <a:pt x="5300" y="4578"/>
                  </a:cubicBezTo>
                  <a:cubicBezTo>
                    <a:pt x="5407" y="4542"/>
                    <a:pt x="5479" y="4435"/>
                    <a:pt x="5550" y="4327"/>
                  </a:cubicBezTo>
                  <a:cubicBezTo>
                    <a:pt x="5765" y="3898"/>
                    <a:pt x="5908" y="3397"/>
                    <a:pt x="5944" y="2932"/>
                  </a:cubicBezTo>
                  <a:cubicBezTo>
                    <a:pt x="6087" y="2360"/>
                    <a:pt x="6266" y="1823"/>
                    <a:pt x="6481" y="1322"/>
                  </a:cubicBezTo>
                  <a:cubicBezTo>
                    <a:pt x="6659" y="750"/>
                    <a:pt x="6337" y="213"/>
                    <a:pt x="5801" y="34"/>
                  </a:cubicBezTo>
                  <a:cubicBezTo>
                    <a:pt x="5714" y="11"/>
                    <a:pt x="5628" y="0"/>
                    <a:pt x="55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6" name="Google Shape;1196;g1e4148f761e_0_432"/>
            <p:cNvSpPr/>
            <p:nvPr/>
          </p:nvSpPr>
          <p:spPr>
            <a:xfrm>
              <a:off x="3120613" y="1945844"/>
              <a:ext cx="223568" cy="356776"/>
            </a:xfrm>
            <a:custGeom>
              <a:rect b="b" l="l" r="r" t="t"/>
              <a:pathLst>
                <a:path extrusionOk="0" h="17128" w="10733">
                  <a:moveTo>
                    <a:pt x="5623" y="0"/>
                  </a:moveTo>
                  <a:cubicBezTo>
                    <a:pt x="5538" y="0"/>
                    <a:pt x="5452" y="11"/>
                    <a:pt x="5366" y="34"/>
                  </a:cubicBezTo>
                  <a:cubicBezTo>
                    <a:pt x="4829" y="177"/>
                    <a:pt x="4507" y="750"/>
                    <a:pt x="4650" y="1287"/>
                  </a:cubicBezTo>
                  <a:cubicBezTo>
                    <a:pt x="4865" y="1823"/>
                    <a:pt x="5044" y="2360"/>
                    <a:pt x="5187" y="2897"/>
                  </a:cubicBezTo>
                  <a:cubicBezTo>
                    <a:pt x="5259" y="3397"/>
                    <a:pt x="5366" y="3863"/>
                    <a:pt x="5581" y="4328"/>
                  </a:cubicBezTo>
                  <a:cubicBezTo>
                    <a:pt x="5652" y="4435"/>
                    <a:pt x="5724" y="4507"/>
                    <a:pt x="5831" y="4578"/>
                  </a:cubicBezTo>
                  <a:cubicBezTo>
                    <a:pt x="5187" y="5938"/>
                    <a:pt x="4543" y="7333"/>
                    <a:pt x="3935" y="8764"/>
                  </a:cubicBezTo>
                  <a:cubicBezTo>
                    <a:pt x="2897" y="11233"/>
                    <a:pt x="2110" y="14023"/>
                    <a:pt x="321" y="16098"/>
                  </a:cubicBezTo>
                  <a:cubicBezTo>
                    <a:pt x="0" y="16483"/>
                    <a:pt x="255" y="17127"/>
                    <a:pt x="724" y="17127"/>
                  </a:cubicBezTo>
                  <a:cubicBezTo>
                    <a:pt x="778" y="17127"/>
                    <a:pt x="834" y="17119"/>
                    <a:pt x="894" y="17100"/>
                  </a:cubicBezTo>
                  <a:cubicBezTo>
                    <a:pt x="3577" y="16277"/>
                    <a:pt x="4436" y="12950"/>
                    <a:pt x="5509" y="10732"/>
                  </a:cubicBezTo>
                  <a:cubicBezTo>
                    <a:pt x="5831" y="9980"/>
                    <a:pt x="6189" y="9265"/>
                    <a:pt x="6547" y="8549"/>
                  </a:cubicBezTo>
                  <a:lnTo>
                    <a:pt x="6618" y="8549"/>
                  </a:lnTo>
                  <a:cubicBezTo>
                    <a:pt x="7656" y="8514"/>
                    <a:pt x="8693" y="8299"/>
                    <a:pt x="9659" y="7905"/>
                  </a:cubicBezTo>
                  <a:cubicBezTo>
                    <a:pt x="10339" y="7691"/>
                    <a:pt x="10732" y="7011"/>
                    <a:pt x="10554" y="6331"/>
                  </a:cubicBezTo>
                  <a:cubicBezTo>
                    <a:pt x="10404" y="5762"/>
                    <a:pt x="9903" y="5394"/>
                    <a:pt x="9345" y="5394"/>
                  </a:cubicBezTo>
                  <a:cubicBezTo>
                    <a:pt x="9237" y="5394"/>
                    <a:pt x="9126" y="5408"/>
                    <a:pt x="9015" y="5437"/>
                  </a:cubicBezTo>
                  <a:cubicBezTo>
                    <a:pt x="8657" y="5544"/>
                    <a:pt x="8264" y="5687"/>
                    <a:pt x="7906" y="5830"/>
                  </a:cubicBezTo>
                  <a:cubicBezTo>
                    <a:pt x="8586" y="4542"/>
                    <a:pt x="9516" y="3219"/>
                    <a:pt x="9802" y="1787"/>
                  </a:cubicBezTo>
                  <a:cubicBezTo>
                    <a:pt x="9983" y="1038"/>
                    <a:pt x="9342" y="325"/>
                    <a:pt x="8676" y="325"/>
                  </a:cubicBezTo>
                  <a:cubicBezTo>
                    <a:pt x="8420" y="325"/>
                    <a:pt x="8160" y="430"/>
                    <a:pt x="7942" y="678"/>
                  </a:cubicBezTo>
                  <a:cubicBezTo>
                    <a:pt x="7584" y="1072"/>
                    <a:pt x="7298" y="1537"/>
                    <a:pt x="7047" y="2002"/>
                  </a:cubicBezTo>
                  <a:cubicBezTo>
                    <a:pt x="6904" y="1573"/>
                    <a:pt x="6761" y="1143"/>
                    <a:pt x="6582" y="750"/>
                  </a:cubicBezTo>
                  <a:cubicBezTo>
                    <a:pt x="6462" y="299"/>
                    <a:pt x="6065" y="0"/>
                    <a:pt x="56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7" name="Google Shape;1197;g1e4148f761e_0_432"/>
            <p:cNvSpPr/>
            <p:nvPr/>
          </p:nvSpPr>
          <p:spPr>
            <a:xfrm>
              <a:off x="2759870" y="2230952"/>
              <a:ext cx="247440" cy="137665"/>
            </a:xfrm>
            <a:custGeom>
              <a:rect b="b" l="l" r="r" t="t"/>
              <a:pathLst>
                <a:path extrusionOk="0" h="6609" w="11879">
                  <a:moveTo>
                    <a:pt x="11879" y="2447"/>
                  </a:moveTo>
                  <a:cubicBezTo>
                    <a:pt x="11879" y="2448"/>
                    <a:pt x="11879" y="2448"/>
                    <a:pt x="11879" y="2448"/>
                  </a:cubicBezTo>
                  <a:lnTo>
                    <a:pt x="11879" y="2448"/>
                  </a:lnTo>
                  <a:cubicBezTo>
                    <a:pt x="11879" y="2448"/>
                    <a:pt x="11879" y="2448"/>
                    <a:pt x="11879" y="2447"/>
                  </a:cubicBezTo>
                  <a:close/>
                  <a:moveTo>
                    <a:pt x="535" y="0"/>
                  </a:moveTo>
                  <a:cubicBezTo>
                    <a:pt x="465" y="0"/>
                    <a:pt x="405" y="15"/>
                    <a:pt x="359" y="50"/>
                  </a:cubicBezTo>
                  <a:cubicBezTo>
                    <a:pt x="37" y="265"/>
                    <a:pt x="1" y="1052"/>
                    <a:pt x="1" y="1374"/>
                  </a:cubicBezTo>
                  <a:cubicBezTo>
                    <a:pt x="37" y="2018"/>
                    <a:pt x="180" y="2662"/>
                    <a:pt x="502" y="3270"/>
                  </a:cubicBezTo>
                  <a:cubicBezTo>
                    <a:pt x="1624" y="5311"/>
                    <a:pt x="3781" y="6608"/>
                    <a:pt x="6112" y="6608"/>
                  </a:cubicBezTo>
                  <a:cubicBezTo>
                    <a:pt x="6233" y="6608"/>
                    <a:pt x="6355" y="6605"/>
                    <a:pt x="6477" y="6597"/>
                  </a:cubicBezTo>
                  <a:cubicBezTo>
                    <a:pt x="6977" y="6562"/>
                    <a:pt x="7478" y="6454"/>
                    <a:pt x="7943" y="6275"/>
                  </a:cubicBezTo>
                  <a:cubicBezTo>
                    <a:pt x="9768" y="5667"/>
                    <a:pt x="11234" y="4237"/>
                    <a:pt x="11879" y="2448"/>
                  </a:cubicBezTo>
                  <a:lnTo>
                    <a:pt x="11879" y="2448"/>
                  </a:lnTo>
                  <a:cubicBezTo>
                    <a:pt x="11861" y="2493"/>
                    <a:pt x="11714" y="2511"/>
                    <a:pt x="11490" y="2511"/>
                  </a:cubicBezTo>
                  <a:cubicBezTo>
                    <a:pt x="10651" y="2511"/>
                    <a:pt x="8726" y="2261"/>
                    <a:pt x="8444" y="2233"/>
                  </a:cubicBezTo>
                  <a:cubicBezTo>
                    <a:pt x="7335" y="2089"/>
                    <a:pt x="6190" y="1875"/>
                    <a:pt x="5117" y="1589"/>
                  </a:cubicBezTo>
                  <a:cubicBezTo>
                    <a:pt x="3972" y="1302"/>
                    <a:pt x="2863" y="945"/>
                    <a:pt x="1790" y="515"/>
                  </a:cubicBezTo>
                  <a:cubicBezTo>
                    <a:pt x="1490" y="395"/>
                    <a:pt x="890" y="0"/>
                    <a:pt x="5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8" name="Google Shape;1198;g1e4148f761e_0_432"/>
            <p:cNvSpPr/>
            <p:nvPr/>
          </p:nvSpPr>
          <p:spPr>
            <a:xfrm>
              <a:off x="2763599" y="2266156"/>
              <a:ext cx="165474" cy="102463"/>
            </a:xfrm>
            <a:custGeom>
              <a:rect b="b" l="l" r="r" t="t"/>
              <a:pathLst>
                <a:path extrusionOk="0" h="4919" w="7944">
                  <a:moveTo>
                    <a:pt x="261" y="1"/>
                  </a:moveTo>
                  <a:cubicBezTo>
                    <a:pt x="136" y="1"/>
                    <a:pt x="39" y="96"/>
                    <a:pt x="1" y="364"/>
                  </a:cubicBezTo>
                  <a:cubicBezTo>
                    <a:pt x="1" y="757"/>
                    <a:pt x="108" y="1187"/>
                    <a:pt x="323" y="1580"/>
                  </a:cubicBezTo>
                  <a:cubicBezTo>
                    <a:pt x="1445" y="3621"/>
                    <a:pt x="3602" y="4918"/>
                    <a:pt x="5933" y="4918"/>
                  </a:cubicBezTo>
                  <a:cubicBezTo>
                    <a:pt x="6054" y="4918"/>
                    <a:pt x="6176" y="4915"/>
                    <a:pt x="6298" y="4907"/>
                  </a:cubicBezTo>
                  <a:cubicBezTo>
                    <a:pt x="6798" y="4872"/>
                    <a:pt x="7299" y="4764"/>
                    <a:pt x="7764" y="4585"/>
                  </a:cubicBezTo>
                  <a:cubicBezTo>
                    <a:pt x="7872" y="4407"/>
                    <a:pt x="7943" y="4228"/>
                    <a:pt x="7943" y="4013"/>
                  </a:cubicBezTo>
                  <a:cubicBezTo>
                    <a:pt x="7836" y="3154"/>
                    <a:pt x="7085" y="2975"/>
                    <a:pt x="6405" y="2868"/>
                  </a:cubicBezTo>
                  <a:cubicBezTo>
                    <a:pt x="5475" y="2761"/>
                    <a:pt x="4580" y="2510"/>
                    <a:pt x="3722" y="2188"/>
                  </a:cubicBezTo>
                  <a:cubicBezTo>
                    <a:pt x="2720" y="1759"/>
                    <a:pt x="1790" y="1187"/>
                    <a:pt x="1002" y="471"/>
                  </a:cubicBezTo>
                  <a:cubicBezTo>
                    <a:pt x="795" y="310"/>
                    <a:pt x="484" y="1"/>
                    <a:pt x="2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9" name="Google Shape;1199;g1e4148f761e_0_432"/>
            <p:cNvSpPr/>
            <p:nvPr/>
          </p:nvSpPr>
          <p:spPr>
            <a:xfrm>
              <a:off x="3109406" y="2230952"/>
              <a:ext cx="247440" cy="137665"/>
            </a:xfrm>
            <a:custGeom>
              <a:rect b="b" l="l" r="r" t="t"/>
              <a:pathLst>
                <a:path extrusionOk="0" h="6609" w="11879">
                  <a:moveTo>
                    <a:pt x="1" y="2447"/>
                  </a:moveTo>
                  <a:cubicBezTo>
                    <a:pt x="1" y="2448"/>
                    <a:pt x="1" y="2448"/>
                    <a:pt x="1" y="2448"/>
                  </a:cubicBezTo>
                  <a:lnTo>
                    <a:pt x="1" y="2448"/>
                  </a:lnTo>
                  <a:cubicBezTo>
                    <a:pt x="1" y="2448"/>
                    <a:pt x="1" y="2448"/>
                    <a:pt x="1" y="2447"/>
                  </a:cubicBezTo>
                  <a:close/>
                  <a:moveTo>
                    <a:pt x="11345" y="0"/>
                  </a:moveTo>
                  <a:cubicBezTo>
                    <a:pt x="10989" y="0"/>
                    <a:pt x="10389" y="395"/>
                    <a:pt x="10090" y="515"/>
                  </a:cubicBezTo>
                  <a:cubicBezTo>
                    <a:pt x="9016" y="945"/>
                    <a:pt x="7907" y="1302"/>
                    <a:pt x="6763" y="1589"/>
                  </a:cubicBezTo>
                  <a:cubicBezTo>
                    <a:pt x="5653" y="1875"/>
                    <a:pt x="4544" y="2089"/>
                    <a:pt x="3399" y="2233"/>
                  </a:cubicBezTo>
                  <a:cubicBezTo>
                    <a:pt x="3146" y="2261"/>
                    <a:pt x="1227" y="2511"/>
                    <a:pt x="389" y="2511"/>
                  </a:cubicBezTo>
                  <a:cubicBezTo>
                    <a:pt x="165" y="2511"/>
                    <a:pt x="18" y="2493"/>
                    <a:pt x="1" y="2448"/>
                  </a:cubicBezTo>
                  <a:lnTo>
                    <a:pt x="1" y="2448"/>
                  </a:lnTo>
                  <a:cubicBezTo>
                    <a:pt x="645" y="4237"/>
                    <a:pt x="2076" y="5667"/>
                    <a:pt x="3936" y="6275"/>
                  </a:cubicBezTo>
                  <a:cubicBezTo>
                    <a:pt x="4401" y="6454"/>
                    <a:pt x="4902" y="6562"/>
                    <a:pt x="5403" y="6597"/>
                  </a:cubicBezTo>
                  <a:cubicBezTo>
                    <a:pt x="5525" y="6605"/>
                    <a:pt x="5646" y="6608"/>
                    <a:pt x="5767" y="6608"/>
                  </a:cubicBezTo>
                  <a:cubicBezTo>
                    <a:pt x="8098" y="6608"/>
                    <a:pt x="10255" y="5311"/>
                    <a:pt x="11378" y="3270"/>
                  </a:cubicBezTo>
                  <a:cubicBezTo>
                    <a:pt x="11664" y="2662"/>
                    <a:pt x="11843" y="2018"/>
                    <a:pt x="11879" y="1374"/>
                  </a:cubicBezTo>
                  <a:cubicBezTo>
                    <a:pt x="11879" y="1052"/>
                    <a:pt x="11843" y="265"/>
                    <a:pt x="11521" y="50"/>
                  </a:cubicBezTo>
                  <a:cubicBezTo>
                    <a:pt x="11474" y="15"/>
                    <a:pt x="11414" y="0"/>
                    <a:pt x="1134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0" name="Google Shape;1200;g1e4148f761e_0_432"/>
            <p:cNvSpPr/>
            <p:nvPr/>
          </p:nvSpPr>
          <p:spPr>
            <a:xfrm>
              <a:off x="3187667" y="2266156"/>
              <a:ext cx="165453" cy="102463"/>
            </a:xfrm>
            <a:custGeom>
              <a:rect b="b" l="l" r="r" t="t"/>
              <a:pathLst>
                <a:path extrusionOk="0" h="4919" w="7943">
                  <a:moveTo>
                    <a:pt x="7683" y="1"/>
                  </a:moveTo>
                  <a:cubicBezTo>
                    <a:pt x="7459" y="1"/>
                    <a:pt x="7148" y="310"/>
                    <a:pt x="6941" y="471"/>
                  </a:cubicBezTo>
                  <a:cubicBezTo>
                    <a:pt x="6118" y="1187"/>
                    <a:pt x="5224" y="1759"/>
                    <a:pt x="4258" y="2188"/>
                  </a:cubicBezTo>
                  <a:cubicBezTo>
                    <a:pt x="3363" y="2510"/>
                    <a:pt x="2469" y="2761"/>
                    <a:pt x="1574" y="2868"/>
                  </a:cubicBezTo>
                  <a:cubicBezTo>
                    <a:pt x="895" y="2975"/>
                    <a:pt x="108" y="3154"/>
                    <a:pt x="36" y="4013"/>
                  </a:cubicBezTo>
                  <a:cubicBezTo>
                    <a:pt x="0" y="4228"/>
                    <a:pt x="36" y="4407"/>
                    <a:pt x="179" y="4585"/>
                  </a:cubicBezTo>
                  <a:cubicBezTo>
                    <a:pt x="644" y="4764"/>
                    <a:pt x="1145" y="4872"/>
                    <a:pt x="1646" y="4907"/>
                  </a:cubicBezTo>
                  <a:cubicBezTo>
                    <a:pt x="1768" y="4915"/>
                    <a:pt x="1889" y="4918"/>
                    <a:pt x="2010" y="4918"/>
                  </a:cubicBezTo>
                  <a:cubicBezTo>
                    <a:pt x="4341" y="4918"/>
                    <a:pt x="6498" y="3621"/>
                    <a:pt x="7621" y="1580"/>
                  </a:cubicBezTo>
                  <a:cubicBezTo>
                    <a:pt x="7835" y="1187"/>
                    <a:pt x="7943" y="793"/>
                    <a:pt x="7943" y="364"/>
                  </a:cubicBezTo>
                  <a:cubicBezTo>
                    <a:pt x="7905" y="96"/>
                    <a:pt x="7807" y="1"/>
                    <a:pt x="76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1" name="Google Shape;1201;g1e4148f761e_0_432"/>
            <p:cNvSpPr/>
            <p:nvPr/>
          </p:nvSpPr>
          <p:spPr>
            <a:xfrm>
              <a:off x="2831423" y="2258927"/>
              <a:ext cx="424807" cy="603133"/>
            </a:xfrm>
            <a:custGeom>
              <a:rect b="b" l="l" r="r" t="t"/>
              <a:pathLst>
                <a:path extrusionOk="0" h="28955" w="20394">
                  <a:moveTo>
                    <a:pt x="11144" y="1"/>
                  </a:moveTo>
                  <a:cubicBezTo>
                    <a:pt x="8560" y="1"/>
                    <a:pt x="5988" y="1335"/>
                    <a:pt x="4401" y="3430"/>
                  </a:cubicBezTo>
                  <a:cubicBezTo>
                    <a:pt x="1789" y="6829"/>
                    <a:pt x="1789" y="11659"/>
                    <a:pt x="1610" y="15773"/>
                  </a:cubicBezTo>
                  <a:cubicBezTo>
                    <a:pt x="1467" y="19673"/>
                    <a:pt x="0" y="24217"/>
                    <a:pt x="3399" y="27115"/>
                  </a:cubicBezTo>
                  <a:cubicBezTo>
                    <a:pt x="5313" y="28741"/>
                    <a:pt x="7966" y="28946"/>
                    <a:pt x="10521" y="28946"/>
                  </a:cubicBezTo>
                  <a:cubicBezTo>
                    <a:pt x="10833" y="28946"/>
                    <a:pt x="11142" y="28943"/>
                    <a:pt x="11449" y="28939"/>
                  </a:cubicBezTo>
                  <a:cubicBezTo>
                    <a:pt x="11679" y="28950"/>
                    <a:pt x="11909" y="28955"/>
                    <a:pt x="12139" y="28955"/>
                  </a:cubicBezTo>
                  <a:cubicBezTo>
                    <a:pt x="13519" y="28955"/>
                    <a:pt x="14894" y="28771"/>
                    <a:pt x="16244" y="28403"/>
                  </a:cubicBezTo>
                  <a:cubicBezTo>
                    <a:pt x="17782" y="27938"/>
                    <a:pt x="19213" y="26900"/>
                    <a:pt x="19857" y="25433"/>
                  </a:cubicBezTo>
                  <a:cubicBezTo>
                    <a:pt x="20394" y="24109"/>
                    <a:pt x="20251" y="22642"/>
                    <a:pt x="20108" y="21211"/>
                  </a:cubicBezTo>
                  <a:cubicBezTo>
                    <a:pt x="19857" y="19172"/>
                    <a:pt x="19893" y="16274"/>
                    <a:pt x="19678" y="13233"/>
                  </a:cubicBezTo>
                  <a:cubicBezTo>
                    <a:pt x="19285" y="7258"/>
                    <a:pt x="17997" y="925"/>
                    <a:pt x="12129" y="67"/>
                  </a:cubicBezTo>
                  <a:cubicBezTo>
                    <a:pt x="11802" y="22"/>
                    <a:pt x="11473" y="1"/>
                    <a:pt x="111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2" name="Google Shape;1202;g1e4148f761e_0_432"/>
            <p:cNvSpPr/>
            <p:nvPr/>
          </p:nvSpPr>
          <p:spPr>
            <a:xfrm>
              <a:off x="2908933" y="2675185"/>
              <a:ext cx="289849" cy="194302"/>
            </a:xfrm>
            <a:custGeom>
              <a:rect b="b" l="l" r="r" t="t"/>
              <a:pathLst>
                <a:path extrusionOk="0" h="9328" w="13915">
                  <a:moveTo>
                    <a:pt x="7717" y="1"/>
                  </a:moveTo>
                  <a:cubicBezTo>
                    <a:pt x="6136" y="1"/>
                    <a:pt x="4497" y="352"/>
                    <a:pt x="3149" y="1014"/>
                  </a:cubicBezTo>
                  <a:cubicBezTo>
                    <a:pt x="1288" y="1908"/>
                    <a:pt x="0" y="3339"/>
                    <a:pt x="72" y="5235"/>
                  </a:cubicBezTo>
                  <a:cubicBezTo>
                    <a:pt x="185" y="8043"/>
                    <a:pt x="3075" y="9327"/>
                    <a:pt x="6169" y="9327"/>
                  </a:cubicBezTo>
                  <a:cubicBezTo>
                    <a:pt x="9894" y="9327"/>
                    <a:pt x="13915" y="7465"/>
                    <a:pt x="13739" y="4162"/>
                  </a:cubicBezTo>
                  <a:cubicBezTo>
                    <a:pt x="13574" y="1293"/>
                    <a:pt x="10751" y="1"/>
                    <a:pt x="77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3" name="Google Shape;1203;g1e4148f761e_0_432"/>
            <p:cNvSpPr/>
            <p:nvPr/>
          </p:nvSpPr>
          <p:spPr>
            <a:xfrm>
              <a:off x="3164566" y="3161287"/>
              <a:ext cx="469133" cy="201905"/>
            </a:xfrm>
            <a:custGeom>
              <a:rect b="b" l="l" r="r" t="t"/>
              <a:pathLst>
                <a:path extrusionOk="0" h="9693" w="22522">
                  <a:moveTo>
                    <a:pt x="14202" y="0"/>
                  </a:moveTo>
                  <a:cubicBezTo>
                    <a:pt x="13028" y="0"/>
                    <a:pt x="11697" y="104"/>
                    <a:pt x="10197" y="325"/>
                  </a:cubicBezTo>
                  <a:cubicBezTo>
                    <a:pt x="0" y="1828"/>
                    <a:pt x="2397" y="8983"/>
                    <a:pt x="2397" y="8983"/>
                  </a:cubicBezTo>
                  <a:cubicBezTo>
                    <a:pt x="4569" y="9462"/>
                    <a:pt x="6835" y="9692"/>
                    <a:pt x="9118" y="9692"/>
                  </a:cubicBezTo>
                  <a:cubicBezTo>
                    <a:pt x="13152" y="9692"/>
                    <a:pt x="17241" y="8972"/>
                    <a:pt x="20966" y="7624"/>
                  </a:cubicBezTo>
                  <a:cubicBezTo>
                    <a:pt x="22522" y="3474"/>
                    <a:pt x="21007" y="0"/>
                    <a:pt x="1420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4" name="Google Shape;1204;g1e4148f761e_0_432"/>
            <p:cNvSpPr/>
            <p:nvPr/>
          </p:nvSpPr>
          <p:spPr>
            <a:xfrm>
              <a:off x="3614692" y="2897217"/>
              <a:ext cx="175159" cy="286163"/>
            </a:xfrm>
            <a:custGeom>
              <a:rect b="b" l="l" r="r" t="t"/>
              <a:pathLst>
                <a:path extrusionOk="0" h="13738" w="8409">
                  <a:moveTo>
                    <a:pt x="6337" y="1"/>
                  </a:moveTo>
                  <a:cubicBezTo>
                    <a:pt x="5729" y="1"/>
                    <a:pt x="5196" y="497"/>
                    <a:pt x="4902" y="1052"/>
                  </a:cubicBezTo>
                  <a:cubicBezTo>
                    <a:pt x="4616" y="1625"/>
                    <a:pt x="4473" y="2304"/>
                    <a:pt x="4223" y="2948"/>
                  </a:cubicBezTo>
                  <a:cubicBezTo>
                    <a:pt x="3507" y="4630"/>
                    <a:pt x="1718" y="5703"/>
                    <a:pt x="824" y="7313"/>
                  </a:cubicBezTo>
                  <a:cubicBezTo>
                    <a:pt x="1" y="8709"/>
                    <a:pt x="1" y="10462"/>
                    <a:pt x="788" y="11893"/>
                  </a:cubicBezTo>
                  <a:cubicBezTo>
                    <a:pt x="1499" y="13048"/>
                    <a:pt x="2774" y="13737"/>
                    <a:pt x="4105" y="13737"/>
                  </a:cubicBezTo>
                  <a:cubicBezTo>
                    <a:pt x="4382" y="13737"/>
                    <a:pt x="4661" y="13708"/>
                    <a:pt x="4938" y="13646"/>
                  </a:cubicBezTo>
                  <a:cubicBezTo>
                    <a:pt x="6226" y="13252"/>
                    <a:pt x="7264" y="12251"/>
                    <a:pt x="7729" y="10998"/>
                  </a:cubicBezTo>
                  <a:cubicBezTo>
                    <a:pt x="8194" y="9746"/>
                    <a:pt x="8409" y="8387"/>
                    <a:pt x="8373" y="7063"/>
                  </a:cubicBezTo>
                  <a:cubicBezTo>
                    <a:pt x="8373" y="5417"/>
                    <a:pt x="8265" y="3807"/>
                    <a:pt x="8015" y="2197"/>
                  </a:cubicBezTo>
                  <a:cubicBezTo>
                    <a:pt x="7872" y="1267"/>
                    <a:pt x="7443" y="122"/>
                    <a:pt x="6512" y="15"/>
                  </a:cubicBezTo>
                  <a:cubicBezTo>
                    <a:pt x="6453" y="5"/>
                    <a:pt x="6395" y="1"/>
                    <a:pt x="63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5" name="Google Shape;1205;g1e4148f761e_0_432"/>
            <p:cNvSpPr/>
            <p:nvPr/>
          </p:nvSpPr>
          <p:spPr>
            <a:xfrm>
              <a:off x="2935763" y="2536640"/>
              <a:ext cx="38015" cy="35244"/>
            </a:xfrm>
            <a:custGeom>
              <a:rect b="b" l="l" r="r" t="t"/>
              <a:pathLst>
                <a:path extrusionOk="0" h="1692" w="1825">
                  <a:moveTo>
                    <a:pt x="825" y="1"/>
                  </a:moveTo>
                  <a:cubicBezTo>
                    <a:pt x="388" y="1"/>
                    <a:pt x="0" y="345"/>
                    <a:pt x="0" y="831"/>
                  </a:cubicBezTo>
                  <a:cubicBezTo>
                    <a:pt x="0" y="1325"/>
                    <a:pt x="399" y="1692"/>
                    <a:pt x="843" y="1692"/>
                  </a:cubicBezTo>
                  <a:cubicBezTo>
                    <a:pt x="979" y="1692"/>
                    <a:pt x="1119" y="1658"/>
                    <a:pt x="1253" y="1582"/>
                  </a:cubicBezTo>
                  <a:lnTo>
                    <a:pt x="1288" y="1547"/>
                  </a:lnTo>
                  <a:cubicBezTo>
                    <a:pt x="1825" y="1225"/>
                    <a:pt x="1825" y="473"/>
                    <a:pt x="1288" y="151"/>
                  </a:cubicBezTo>
                  <a:lnTo>
                    <a:pt x="1253" y="116"/>
                  </a:lnTo>
                  <a:cubicBezTo>
                    <a:pt x="1113" y="37"/>
                    <a:pt x="966" y="1"/>
                    <a:pt x="8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6" name="Google Shape;1206;g1e4148f761e_0_432"/>
            <p:cNvSpPr/>
            <p:nvPr/>
          </p:nvSpPr>
          <p:spPr>
            <a:xfrm>
              <a:off x="3139965" y="2536640"/>
              <a:ext cx="38036" cy="35244"/>
            </a:xfrm>
            <a:custGeom>
              <a:rect b="b" l="l" r="r" t="t"/>
              <a:pathLst>
                <a:path extrusionOk="0" h="1692" w="1826">
                  <a:moveTo>
                    <a:pt x="840" y="1"/>
                  </a:moveTo>
                  <a:cubicBezTo>
                    <a:pt x="409" y="1"/>
                    <a:pt x="0" y="345"/>
                    <a:pt x="0" y="831"/>
                  </a:cubicBezTo>
                  <a:cubicBezTo>
                    <a:pt x="0" y="1325"/>
                    <a:pt x="420" y="1692"/>
                    <a:pt x="858" y="1692"/>
                  </a:cubicBezTo>
                  <a:cubicBezTo>
                    <a:pt x="992" y="1692"/>
                    <a:pt x="1127" y="1658"/>
                    <a:pt x="1253" y="1582"/>
                  </a:cubicBezTo>
                  <a:lnTo>
                    <a:pt x="1324" y="1547"/>
                  </a:lnTo>
                  <a:cubicBezTo>
                    <a:pt x="1825" y="1225"/>
                    <a:pt x="1825" y="473"/>
                    <a:pt x="1324" y="151"/>
                  </a:cubicBezTo>
                  <a:lnTo>
                    <a:pt x="1253" y="116"/>
                  </a:lnTo>
                  <a:cubicBezTo>
                    <a:pt x="1121" y="37"/>
                    <a:pt x="980" y="1"/>
                    <a:pt x="8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7" name="Google Shape;1207;g1e4148f761e_0_432"/>
            <p:cNvSpPr/>
            <p:nvPr/>
          </p:nvSpPr>
          <p:spPr>
            <a:xfrm>
              <a:off x="3356081" y="3041282"/>
              <a:ext cx="109920" cy="31537"/>
            </a:xfrm>
            <a:custGeom>
              <a:rect b="b" l="l" r="r" t="t"/>
              <a:pathLst>
                <a:path extrusionOk="0" h="1514" w="5277">
                  <a:moveTo>
                    <a:pt x="4532" y="1"/>
                  </a:moveTo>
                  <a:cubicBezTo>
                    <a:pt x="4513" y="1"/>
                    <a:pt x="4493" y="2"/>
                    <a:pt x="4473" y="4"/>
                  </a:cubicBezTo>
                  <a:cubicBezTo>
                    <a:pt x="3114" y="75"/>
                    <a:pt x="1754" y="326"/>
                    <a:pt x="466" y="719"/>
                  </a:cubicBezTo>
                  <a:cubicBezTo>
                    <a:pt x="1" y="827"/>
                    <a:pt x="108" y="1506"/>
                    <a:pt x="573" y="1506"/>
                  </a:cubicBezTo>
                  <a:cubicBezTo>
                    <a:pt x="746" y="1511"/>
                    <a:pt x="919" y="1513"/>
                    <a:pt x="1091" y="1513"/>
                  </a:cubicBezTo>
                  <a:cubicBezTo>
                    <a:pt x="2278" y="1513"/>
                    <a:pt x="3461" y="1408"/>
                    <a:pt x="4616" y="1220"/>
                  </a:cubicBezTo>
                  <a:cubicBezTo>
                    <a:pt x="5276" y="1116"/>
                    <a:pt x="5161" y="1"/>
                    <a:pt x="45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8" name="Google Shape;1208;g1e4148f761e_0_432"/>
            <p:cNvSpPr/>
            <p:nvPr/>
          </p:nvSpPr>
          <p:spPr>
            <a:xfrm>
              <a:off x="3500520" y="3006765"/>
              <a:ext cx="111211" cy="31912"/>
            </a:xfrm>
            <a:custGeom>
              <a:rect b="b" l="l" r="r" t="t"/>
              <a:pathLst>
                <a:path extrusionOk="0" h="1532" w="5339">
                  <a:moveTo>
                    <a:pt x="3201" y="1"/>
                  </a:moveTo>
                  <a:cubicBezTo>
                    <a:pt x="2188" y="1"/>
                    <a:pt x="1174" y="295"/>
                    <a:pt x="294" y="874"/>
                  </a:cubicBezTo>
                  <a:cubicBezTo>
                    <a:pt x="1" y="1069"/>
                    <a:pt x="153" y="1532"/>
                    <a:pt x="479" y="1532"/>
                  </a:cubicBezTo>
                  <a:cubicBezTo>
                    <a:pt x="511" y="1532"/>
                    <a:pt x="545" y="1527"/>
                    <a:pt x="580" y="1518"/>
                  </a:cubicBezTo>
                  <a:cubicBezTo>
                    <a:pt x="1283" y="1283"/>
                    <a:pt x="2007" y="1166"/>
                    <a:pt x="2729" y="1166"/>
                  </a:cubicBezTo>
                  <a:cubicBezTo>
                    <a:pt x="3330" y="1166"/>
                    <a:pt x="3930" y="1248"/>
                    <a:pt x="4516" y="1410"/>
                  </a:cubicBezTo>
                  <a:cubicBezTo>
                    <a:pt x="4560" y="1423"/>
                    <a:pt x="4606" y="1429"/>
                    <a:pt x="4651" y="1429"/>
                  </a:cubicBezTo>
                  <a:cubicBezTo>
                    <a:pt x="4863" y="1429"/>
                    <a:pt x="5078" y="1301"/>
                    <a:pt x="5196" y="1124"/>
                  </a:cubicBezTo>
                  <a:cubicBezTo>
                    <a:pt x="5196" y="1088"/>
                    <a:pt x="5231" y="1053"/>
                    <a:pt x="5231" y="981"/>
                  </a:cubicBezTo>
                  <a:cubicBezTo>
                    <a:pt x="5339" y="695"/>
                    <a:pt x="5160" y="373"/>
                    <a:pt x="4838" y="265"/>
                  </a:cubicBezTo>
                  <a:cubicBezTo>
                    <a:pt x="4307" y="89"/>
                    <a:pt x="3754" y="1"/>
                    <a:pt x="32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9" name="Google Shape;1209;g1e4148f761e_0_432"/>
            <p:cNvSpPr/>
            <p:nvPr/>
          </p:nvSpPr>
          <p:spPr>
            <a:xfrm>
              <a:off x="3550326" y="3056884"/>
              <a:ext cx="111336" cy="30828"/>
            </a:xfrm>
            <a:custGeom>
              <a:rect b="b" l="l" r="r" t="t"/>
              <a:pathLst>
                <a:path extrusionOk="0" h="1480" w="5345">
                  <a:moveTo>
                    <a:pt x="551" y="1"/>
                  </a:moveTo>
                  <a:cubicBezTo>
                    <a:pt x="140" y="1"/>
                    <a:pt x="1" y="584"/>
                    <a:pt x="407" y="686"/>
                  </a:cubicBezTo>
                  <a:cubicBezTo>
                    <a:pt x="1266" y="865"/>
                    <a:pt x="2125" y="1044"/>
                    <a:pt x="2983" y="1223"/>
                  </a:cubicBezTo>
                  <a:cubicBezTo>
                    <a:pt x="3544" y="1378"/>
                    <a:pt x="4159" y="1480"/>
                    <a:pt x="4781" y="1480"/>
                  </a:cubicBezTo>
                  <a:cubicBezTo>
                    <a:pt x="4874" y="1480"/>
                    <a:pt x="4966" y="1478"/>
                    <a:pt x="5059" y="1473"/>
                  </a:cubicBezTo>
                  <a:cubicBezTo>
                    <a:pt x="5309" y="1437"/>
                    <a:pt x="5345" y="1044"/>
                    <a:pt x="5130" y="901"/>
                  </a:cubicBezTo>
                  <a:cubicBezTo>
                    <a:pt x="4450" y="614"/>
                    <a:pt x="3735" y="435"/>
                    <a:pt x="3019" y="400"/>
                  </a:cubicBezTo>
                  <a:cubicBezTo>
                    <a:pt x="2196" y="257"/>
                    <a:pt x="1409" y="113"/>
                    <a:pt x="622" y="6"/>
                  </a:cubicBezTo>
                  <a:cubicBezTo>
                    <a:pt x="598" y="2"/>
                    <a:pt x="574" y="1"/>
                    <a:pt x="5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0" name="Google Shape;1210;g1e4148f761e_0_432"/>
            <p:cNvSpPr/>
            <p:nvPr/>
          </p:nvSpPr>
          <p:spPr>
            <a:xfrm>
              <a:off x="3659415" y="3047635"/>
              <a:ext cx="39515" cy="22601"/>
            </a:xfrm>
            <a:custGeom>
              <a:rect b="b" l="l" r="r" t="t"/>
              <a:pathLst>
                <a:path extrusionOk="0" h="1085" w="1897">
                  <a:moveTo>
                    <a:pt x="453" y="0"/>
                  </a:moveTo>
                  <a:cubicBezTo>
                    <a:pt x="113" y="0"/>
                    <a:pt x="0" y="536"/>
                    <a:pt x="322" y="665"/>
                  </a:cubicBezTo>
                  <a:cubicBezTo>
                    <a:pt x="607" y="807"/>
                    <a:pt x="1027" y="1085"/>
                    <a:pt x="1421" y="1085"/>
                  </a:cubicBezTo>
                  <a:cubicBezTo>
                    <a:pt x="1523" y="1085"/>
                    <a:pt x="1623" y="1066"/>
                    <a:pt x="1718" y="1023"/>
                  </a:cubicBezTo>
                  <a:cubicBezTo>
                    <a:pt x="1861" y="987"/>
                    <a:pt x="1897" y="844"/>
                    <a:pt x="1861" y="736"/>
                  </a:cubicBezTo>
                  <a:cubicBezTo>
                    <a:pt x="1646" y="307"/>
                    <a:pt x="1038" y="164"/>
                    <a:pt x="573" y="21"/>
                  </a:cubicBezTo>
                  <a:cubicBezTo>
                    <a:pt x="530" y="7"/>
                    <a:pt x="490" y="0"/>
                    <a:pt x="4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1" name="Google Shape;1211;g1e4148f761e_0_432"/>
            <p:cNvSpPr/>
            <p:nvPr/>
          </p:nvSpPr>
          <p:spPr>
            <a:xfrm>
              <a:off x="3228640" y="3051030"/>
              <a:ext cx="93922" cy="23038"/>
            </a:xfrm>
            <a:custGeom>
              <a:rect b="b" l="l" r="r" t="t"/>
              <a:pathLst>
                <a:path extrusionOk="0" h="1106" w="4509">
                  <a:moveTo>
                    <a:pt x="430" y="1"/>
                  </a:moveTo>
                  <a:cubicBezTo>
                    <a:pt x="1" y="1"/>
                    <a:pt x="1" y="609"/>
                    <a:pt x="359" y="716"/>
                  </a:cubicBezTo>
                  <a:cubicBezTo>
                    <a:pt x="1003" y="931"/>
                    <a:pt x="1718" y="1074"/>
                    <a:pt x="2434" y="1074"/>
                  </a:cubicBezTo>
                  <a:cubicBezTo>
                    <a:pt x="2656" y="1087"/>
                    <a:pt x="2892" y="1105"/>
                    <a:pt x="3128" y="1105"/>
                  </a:cubicBezTo>
                  <a:cubicBezTo>
                    <a:pt x="3540" y="1105"/>
                    <a:pt x="3953" y="1051"/>
                    <a:pt x="4294" y="824"/>
                  </a:cubicBezTo>
                  <a:cubicBezTo>
                    <a:pt x="4509" y="681"/>
                    <a:pt x="4473" y="359"/>
                    <a:pt x="4223" y="287"/>
                  </a:cubicBezTo>
                  <a:cubicBezTo>
                    <a:pt x="3978" y="189"/>
                    <a:pt x="3711" y="166"/>
                    <a:pt x="3435" y="166"/>
                  </a:cubicBezTo>
                  <a:cubicBezTo>
                    <a:pt x="3180" y="166"/>
                    <a:pt x="2918" y="186"/>
                    <a:pt x="2659" y="186"/>
                  </a:cubicBezTo>
                  <a:cubicBezTo>
                    <a:pt x="2583" y="186"/>
                    <a:pt x="2508" y="184"/>
                    <a:pt x="2434" y="180"/>
                  </a:cubicBezTo>
                  <a:cubicBezTo>
                    <a:pt x="1826" y="180"/>
                    <a:pt x="1074" y="72"/>
                    <a:pt x="4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2" name="Google Shape;1212;g1e4148f761e_0_432"/>
            <p:cNvSpPr/>
            <p:nvPr/>
          </p:nvSpPr>
          <p:spPr>
            <a:xfrm>
              <a:off x="2829194" y="2609360"/>
              <a:ext cx="108066" cy="56095"/>
            </a:xfrm>
            <a:custGeom>
              <a:rect b="b" l="l" r="r" t="t"/>
              <a:pathLst>
                <a:path extrusionOk="0" h="2693" w="5188">
                  <a:moveTo>
                    <a:pt x="2361" y="1"/>
                  </a:moveTo>
                  <a:cubicBezTo>
                    <a:pt x="1986" y="1"/>
                    <a:pt x="1611" y="45"/>
                    <a:pt x="1252" y="131"/>
                  </a:cubicBezTo>
                  <a:cubicBezTo>
                    <a:pt x="251" y="381"/>
                    <a:pt x="0" y="1741"/>
                    <a:pt x="895" y="2313"/>
                  </a:cubicBezTo>
                  <a:cubicBezTo>
                    <a:pt x="1235" y="2573"/>
                    <a:pt x="1782" y="2693"/>
                    <a:pt x="2348" y="2693"/>
                  </a:cubicBezTo>
                  <a:cubicBezTo>
                    <a:pt x="3030" y="2693"/>
                    <a:pt x="3740" y="2519"/>
                    <a:pt x="4150" y="2206"/>
                  </a:cubicBezTo>
                  <a:cubicBezTo>
                    <a:pt x="5188" y="1526"/>
                    <a:pt x="4615" y="453"/>
                    <a:pt x="3578" y="167"/>
                  </a:cubicBezTo>
                  <a:cubicBezTo>
                    <a:pt x="3185" y="54"/>
                    <a:pt x="2773" y="1"/>
                    <a:pt x="236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3" name="Google Shape;1213;g1e4148f761e_0_432"/>
            <p:cNvSpPr/>
            <p:nvPr/>
          </p:nvSpPr>
          <p:spPr>
            <a:xfrm>
              <a:off x="3148151" y="2609360"/>
              <a:ext cx="107337" cy="56095"/>
            </a:xfrm>
            <a:custGeom>
              <a:rect b="b" l="l" r="r" t="t"/>
              <a:pathLst>
                <a:path extrusionOk="0" h="2693" w="5153">
                  <a:moveTo>
                    <a:pt x="2346" y="1"/>
                  </a:moveTo>
                  <a:cubicBezTo>
                    <a:pt x="1978" y="1"/>
                    <a:pt x="1612" y="45"/>
                    <a:pt x="1253" y="131"/>
                  </a:cubicBezTo>
                  <a:cubicBezTo>
                    <a:pt x="216" y="381"/>
                    <a:pt x="1" y="1741"/>
                    <a:pt x="860" y="2313"/>
                  </a:cubicBezTo>
                  <a:cubicBezTo>
                    <a:pt x="1217" y="2573"/>
                    <a:pt x="1765" y="2693"/>
                    <a:pt x="2331" y="2693"/>
                  </a:cubicBezTo>
                  <a:cubicBezTo>
                    <a:pt x="3013" y="2693"/>
                    <a:pt x="3721" y="2519"/>
                    <a:pt x="4151" y="2206"/>
                  </a:cubicBezTo>
                  <a:cubicBezTo>
                    <a:pt x="5153" y="1526"/>
                    <a:pt x="4616" y="453"/>
                    <a:pt x="3543" y="167"/>
                  </a:cubicBezTo>
                  <a:cubicBezTo>
                    <a:pt x="3150" y="54"/>
                    <a:pt x="2748" y="1"/>
                    <a:pt x="234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14" name="Google Shape;1214;g1e4148f761e_0_432"/>
          <p:cNvGrpSpPr/>
          <p:nvPr/>
        </p:nvGrpSpPr>
        <p:grpSpPr>
          <a:xfrm>
            <a:off x="7257080" y="2458920"/>
            <a:ext cx="1095514" cy="1211587"/>
            <a:chOff x="7257080" y="2458920"/>
            <a:chExt cx="1095514" cy="1211587"/>
          </a:xfrm>
        </p:grpSpPr>
        <p:sp>
          <p:nvSpPr>
            <p:cNvPr id="1215" name="Google Shape;1215;g1e4148f761e_0_432"/>
            <p:cNvSpPr/>
            <p:nvPr/>
          </p:nvSpPr>
          <p:spPr>
            <a:xfrm>
              <a:off x="7351136" y="2948177"/>
              <a:ext cx="203324" cy="203324"/>
            </a:xfrm>
            <a:custGeom>
              <a:rect b="b" l="l" r="r" t="t"/>
              <a:pathLst>
                <a:path extrusionOk="0" h="2229" w="2229">
                  <a:moveTo>
                    <a:pt x="1114" y="0"/>
                  </a:moveTo>
                  <a:lnTo>
                    <a:pt x="0" y="1114"/>
                  </a:lnTo>
                  <a:lnTo>
                    <a:pt x="1114" y="2228"/>
                  </a:lnTo>
                  <a:lnTo>
                    <a:pt x="2228" y="1114"/>
                  </a:lnTo>
                  <a:lnTo>
                    <a:pt x="111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6" name="Google Shape;1216;g1e4148f761e_0_432"/>
            <p:cNvSpPr/>
            <p:nvPr/>
          </p:nvSpPr>
          <p:spPr>
            <a:xfrm>
              <a:off x="7372752" y="2458920"/>
              <a:ext cx="842907" cy="1104094"/>
            </a:xfrm>
            <a:custGeom>
              <a:rect b="b" l="l" r="r" t="t"/>
              <a:pathLst>
                <a:path extrusionOk="0" h="53005" w="40466">
                  <a:moveTo>
                    <a:pt x="21131" y="1"/>
                  </a:moveTo>
                  <a:cubicBezTo>
                    <a:pt x="16156" y="1"/>
                    <a:pt x="11335" y="1748"/>
                    <a:pt x="8730" y="5534"/>
                  </a:cubicBezTo>
                  <a:cubicBezTo>
                    <a:pt x="4008" y="12403"/>
                    <a:pt x="2111" y="19630"/>
                    <a:pt x="1038" y="27823"/>
                  </a:cubicBezTo>
                  <a:cubicBezTo>
                    <a:pt x="0" y="35802"/>
                    <a:pt x="251" y="44639"/>
                    <a:pt x="7621" y="49612"/>
                  </a:cubicBezTo>
                  <a:cubicBezTo>
                    <a:pt x="11043" y="51922"/>
                    <a:pt x="15193" y="53004"/>
                    <a:pt x="19326" y="53004"/>
                  </a:cubicBezTo>
                  <a:cubicBezTo>
                    <a:pt x="20379" y="53004"/>
                    <a:pt x="21431" y="52934"/>
                    <a:pt x="22469" y="52796"/>
                  </a:cubicBezTo>
                  <a:cubicBezTo>
                    <a:pt x="27764" y="52081"/>
                    <a:pt x="35599" y="48896"/>
                    <a:pt x="38712" y="43780"/>
                  </a:cubicBezTo>
                  <a:cubicBezTo>
                    <a:pt x="39463" y="42600"/>
                    <a:pt x="39893" y="41240"/>
                    <a:pt x="40000" y="39809"/>
                  </a:cubicBezTo>
                  <a:cubicBezTo>
                    <a:pt x="40465" y="32546"/>
                    <a:pt x="39571" y="25283"/>
                    <a:pt x="38426" y="18128"/>
                  </a:cubicBezTo>
                  <a:cubicBezTo>
                    <a:pt x="37961" y="15373"/>
                    <a:pt x="38068" y="11580"/>
                    <a:pt x="37102" y="9004"/>
                  </a:cubicBezTo>
                  <a:cubicBezTo>
                    <a:pt x="34976" y="3247"/>
                    <a:pt x="27911" y="1"/>
                    <a:pt x="211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7" name="Google Shape;1217;g1e4148f761e_0_432"/>
            <p:cNvSpPr/>
            <p:nvPr/>
          </p:nvSpPr>
          <p:spPr>
            <a:xfrm>
              <a:off x="7350401" y="2585819"/>
              <a:ext cx="800414" cy="992924"/>
            </a:xfrm>
            <a:custGeom>
              <a:rect b="b" l="l" r="r" t="t"/>
              <a:pathLst>
                <a:path extrusionOk="0" h="47668" w="38426">
                  <a:moveTo>
                    <a:pt x="30899" y="1"/>
                  </a:moveTo>
                  <a:cubicBezTo>
                    <a:pt x="29665" y="1"/>
                    <a:pt x="28411" y="457"/>
                    <a:pt x="27370" y="1159"/>
                  </a:cubicBezTo>
                  <a:cubicBezTo>
                    <a:pt x="25867" y="2197"/>
                    <a:pt x="24365" y="5631"/>
                    <a:pt x="23613" y="8458"/>
                  </a:cubicBezTo>
                  <a:cubicBezTo>
                    <a:pt x="22111" y="5596"/>
                    <a:pt x="20215" y="3306"/>
                    <a:pt x="18461" y="2483"/>
                  </a:cubicBezTo>
                  <a:cubicBezTo>
                    <a:pt x="17393" y="1982"/>
                    <a:pt x="16206" y="1666"/>
                    <a:pt x="15036" y="1666"/>
                  </a:cubicBezTo>
                  <a:cubicBezTo>
                    <a:pt x="14286" y="1666"/>
                    <a:pt x="13543" y="1796"/>
                    <a:pt x="12844" y="2089"/>
                  </a:cubicBezTo>
                  <a:cubicBezTo>
                    <a:pt x="10376" y="3091"/>
                    <a:pt x="9088" y="5703"/>
                    <a:pt x="8193" y="8172"/>
                  </a:cubicBezTo>
                  <a:cubicBezTo>
                    <a:pt x="4615" y="17939"/>
                    <a:pt x="0" y="34754"/>
                    <a:pt x="8694" y="43234"/>
                  </a:cubicBezTo>
                  <a:cubicBezTo>
                    <a:pt x="11845" y="46291"/>
                    <a:pt x="16414" y="47668"/>
                    <a:pt x="21019" y="47668"/>
                  </a:cubicBezTo>
                  <a:cubicBezTo>
                    <a:pt x="25252" y="47668"/>
                    <a:pt x="29515" y="46505"/>
                    <a:pt x="32737" y="44414"/>
                  </a:cubicBezTo>
                  <a:cubicBezTo>
                    <a:pt x="36207" y="42160"/>
                    <a:pt x="37173" y="37617"/>
                    <a:pt x="37567" y="33538"/>
                  </a:cubicBezTo>
                  <a:cubicBezTo>
                    <a:pt x="38425" y="24522"/>
                    <a:pt x="37996" y="15434"/>
                    <a:pt x="36243" y="6526"/>
                  </a:cubicBezTo>
                  <a:cubicBezTo>
                    <a:pt x="35778" y="4093"/>
                    <a:pt x="34919" y="1338"/>
                    <a:pt x="32629" y="336"/>
                  </a:cubicBezTo>
                  <a:cubicBezTo>
                    <a:pt x="32074" y="105"/>
                    <a:pt x="31489" y="1"/>
                    <a:pt x="3089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8" name="Google Shape;1218;g1e4148f761e_0_432"/>
            <p:cNvSpPr/>
            <p:nvPr/>
          </p:nvSpPr>
          <p:spPr>
            <a:xfrm>
              <a:off x="7555331" y="3474576"/>
              <a:ext cx="262354" cy="128188"/>
            </a:xfrm>
            <a:custGeom>
              <a:rect b="b" l="l" r="r" t="t"/>
              <a:pathLst>
                <a:path extrusionOk="0" h="6154" w="12595">
                  <a:moveTo>
                    <a:pt x="4237" y="0"/>
                  </a:moveTo>
                  <a:cubicBezTo>
                    <a:pt x="2761" y="0"/>
                    <a:pt x="1289" y="368"/>
                    <a:pt x="1" y="1104"/>
                  </a:cubicBezTo>
                  <a:cubicBezTo>
                    <a:pt x="1575" y="2822"/>
                    <a:pt x="3221" y="4611"/>
                    <a:pt x="5368" y="5541"/>
                  </a:cubicBezTo>
                  <a:cubicBezTo>
                    <a:pt x="6249" y="5938"/>
                    <a:pt x="7233" y="6153"/>
                    <a:pt x="8199" y="6153"/>
                  </a:cubicBezTo>
                  <a:cubicBezTo>
                    <a:pt x="9584" y="6153"/>
                    <a:pt x="10930" y="5709"/>
                    <a:pt x="11879" y="4718"/>
                  </a:cubicBezTo>
                  <a:cubicBezTo>
                    <a:pt x="12309" y="4289"/>
                    <a:pt x="12595" y="3716"/>
                    <a:pt x="12595" y="3108"/>
                  </a:cubicBezTo>
                  <a:cubicBezTo>
                    <a:pt x="12487" y="1927"/>
                    <a:pt x="11164" y="1391"/>
                    <a:pt x="10055" y="1069"/>
                  </a:cubicBezTo>
                  <a:cubicBezTo>
                    <a:pt x="8409" y="532"/>
                    <a:pt x="6727" y="174"/>
                    <a:pt x="4974" y="31"/>
                  </a:cubicBezTo>
                  <a:cubicBezTo>
                    <a:pt x="4729" y="11"/>
                    <a:pt x="4483" y="0"/>
                    <a:pt x="423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9" name="Google Shape;1219;g1e4148f761e_0_432"/>
            <p:cNvSpPr/>
            <p:nvPr/>
          </p:nvSpPr>
          <p:spPr>
            <a:xfrm>
              <a:off x="7796070" y="3474576"/>
              <a:ext cx="262333" cy="128188"/>
            </a:xfrm>
            <a:custGeom>
              <a:rect b="b" l="l" r="r" t="t"/>
              <a:pathLst>
                <a:path extrusionOk="0" h="6154" w="12594">
                  <a:moveTo>
                    <a:pt x="8334" y="0"/>
                  </a:moveTo>
                  <a:cubicBezTo>
                    <a:pt x="8085" y="0"/>
                    <a:pt x="7836" y="11"/>
                    <a:pt x="7585" y="31"/>
                  </a:cubicBezTo>
                  <a:cubicBezTo>
                    <a:pt x="5868" y="174"/>
                    <a:pt x="4186" y="532"/>
                    <a:pt x="2540" y="1069"/>
                  </a:cubicBezTo>
                  <a:cubicBezTo>
                    <a:pt x="1431" y="1391"/>
                    <a:pt x="108" y="1927"/>
                    <a:pt x="0" y="3108"/>
                  </a:cubicBezTo>
                  <a:cubicBezTo>
                    <a:pt x="0" y="3716"/>
                    <a:pt x="251" y="4289"/>
                    <a:pt x="716" y="4718"/>
                  </a:cubicBezTo>
                  <a:cubicBezTo>
                    <a:pt x="1665" y="5709"/>
                    <a:pt x="3011" y="6153"/>
                    <a:pt x="4396" y="6153"/>
                  </a:cubicBezTo>
                  <a:cubicBezTo>
                    <a:pt x="5362" y="6153"/>
                    <a:pt x="6346" y="5938"/>
                    <a:pt x="7227" y="5541"/>
                  </a:cubicBezTo>
                  <a:cubicBezTo>
                    <a:pt x="9374" y="4611"/>
                    <a:pt x="11020" y="2822"/>
                    <a:pt x="12594" y="1104"/>
                  </a:cubicBezTo>
                  <a:cubicBezTo>
                    <a:pt x="11275" y="368"/>
                    <a:pt x="9825" y="0"/>
                    <a:pt x="83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0" name="Google Shape;1220;g1e4148f761e_0_432"/>
            <p:cNvSpPr/>
            <p:nvPr/>
          </p:nvSpPr>
          <p:spPr>
            <a:xfrm>
              <a:off x="7731974" y="2775107"/>
              <a:ext cx="204217" cy="103275"/>
            </a:xfrm>
            <a:custGeom>
              <a:rect b="b" l="l" r="r" t="t"/>
              <a:pathLst>
                <a:path extrusionOk="0" h="4958" w="9804">
                  <a:moveTo>
                    <a:pt x="5031" y="1"/>
                  </a:moveTo>
                  <a:cubicBezTo>
                    <a:pt x="3604" y="1"/>
                    <a:pt x="2175" y="207"/>
                    <a:pt x="787" y="623"/>
                  </a:cubicBezTo>
                  <a:cubicBezTo>
                    <a:pt x="537" y="659"/>
                    <a:pt x="322" y="802"/>
                    <a:pt x="179" y="981"/>
                  </a:cubicBezTo>
                  <a:cubicBezTo>
                    <a:pt x="0" y="1339"/>
                    <a:pt x="322" y="1768"/>
                    <a:pt x="609" y="2054"/>
                  </a:cubicBezTo>
                  <a:cubicBezTo>
                    <a:pt x="1730" y="3176"/>
                    <a:pt x="3138" y="4957"/>
                    <a:pt x="4911" y="4957"/>
                  </a:cubicBezTo>
                  <a:cubicBezTo>
                    <a:pt x="5118" y="4957"/>
                    <a:pt x="5329" y="4933"/>
                    <a:pt x="5546" y="4881"/>
                  </a:cubicBezTo>
                  <a:cubicBezTo>
                    <a:pt x="6190" y="4666"/>
                    <a:pt x="6762" y="4308"/>
                    <a:pt x="7227" y="3807"/>
                  </a:cubicBezTo>
                  <a:cubicBezTo>
                    <a:pt x="7442" y="3593"/>
                    <a:pt x="9803" y="802"/>
                    <a:pt x="9625" y="730"/>
                  </a:cubicBezTo>
                  <a:lnTo>
                    <a:pt x="9517" y="695"/>
                  </a:lnTo>
                  <a:cubicBezTo>
                    <a:pt x="8061" y="234"/>
                    <a:pt x="6547" y="1"/>
                    <a:pt x="50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1" name="Google Shape;1221;g1e4148f761e_0_432"/>
            <p:cNvSpPr/>
            <p:nvPr/>
          </p:nvSpPr>
          <p:spPr>
            <a:xfrm>
              <a:off x="7546395" y="3592415"/>
              <a:ext cx="232546" cy="68218"/>
            </a:xfrm>
            <a:custGeom>
              <a:rect b="b" l="l" r="r" t="t"/>
              <a:pathLst>
                <a:path extrusionOk="0" h="3275" w="11164">
                  <a:moveTo>
                    <a:pt x="7639" y="0"/>
                  </a:moveTo>
                  <a:cubicBezTo>
                    <a:pt x="7147" y="0"/>
                    <a:pt x="6655" y="9"/>
                    <a:pt x="6154" y="27"/>
                  </a:cubicBezTo>
                  <a:cubicBezTo>
                    <a:pt x="4222" y="99"/>
                    <a:pt x="2147" y="242"/>
                    <a:pt x="573" y="1351"/>
                  </a:cubicBezTo>
                  <a:cubicBezTo>
                    <a:pt x="287" y="1530"/>
                    <a:pt x="1" y="1887"/>
                    <a:pt x="108" y="2209"/>
                  </a:cubicBezTo>
                  <a:cubicBezTo>
                    <a:pt x="191" y="2457"/>
                    <a:pt x="485" y="2557"/>
                    <a:pt x="763" y="2557"/>
                  </a:cubicBezTo>
                  <a:cubicBezTo>
                    <a:pt x="847" y="2557"/>
                    <a:pt x="928" y="2548"/>
                    <a:pt x="1002" y="2531"/>
                  </a:cubicBezTo>
                  <a:cubicBezTo>
                    <a:pt x="1324" y="2424"/>
                    <a:pt x="1682" y="2388"/>
                    <a:pt x="2040" y="2388"/>
                  </a:cubicBezTo>
                  <a:cubicBezTo>
                    <a:pt x="2469" y="2496"/>
                    <a:pt x="2720" y="2925"/>
                    <a:pt x="3113" y="3068"/>
                  </a:cubicBezTo>
                  <a:cubicBezTo>
                    <a:pt x="3226" y="3105"/>
                    <a:pt x="3339" y="3121"/>
                    <a:pt x="3453" y="3121"/>
                  </a:cubicBezTo>
                  <a:cubicBezTo>
                    <a:pt x="3994" y="3121"/>
                    <a:pt x="4556" y="2769"/>
                    <a:pt x="5117" y="2710"/>
                  </a:cubicBezTo>
                  <a:cubicBezTo>
                    <a:pt x="5618" y="2746"/>
                    <a:pt x="6154" y="2889"/>
                    <a:pt x="6620" y="3068"/>
                  </a:cubicBezTo>
                  <a:cubicBezTo>
                    <a:pt x="7046" y="3206"/>
                    <a:pt x="7483" y="3274"/>
                    <a:pt x="7919" y="3274"/>
                  </a:cubicBezTo>
                  <a:cubicBezTo>
                    <a:pt x="8616" y="3274"/>
                    <a:pt x="9308" y="3098"/>
                    <a:pt x="9947" y="2746"/>
                  </a:cubicBezTo>
                  <a:cubicBezTo>
                    <a:pt x="10555" y="2388"/>
                    <a:pt x="11163" y="1709"/>
                    <a:pt x="10949" y="1029"/>
                  </a:cubicBezTo>
                  <a:cubicBezTo>
                    <a:pt x="10734" y="349"/>
                    <a:pt x="9875" y="99"/>
                    <a:pt x="9124" y="27"/>
                  </a:cubicBezTo>
                  <a:cubicBezTo>
                    <a:pt x="8623" y="9"/>
                    <a:pt x="8131" y="0"/>
                    <a:pt x="76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2" name="Google Shape;1222;g1e4148f761e_0_432"/>
            <p:cNvSpPr/>
            <p:nvPr/>
          </p:nvSpPr>
          <p:spPr>
            <a:xfrm>
              <a:off x="7839293" y="3602101"/>
              <a:ext cx="232525" cy="68406"/>
            </a:xfrm>
            <a:custGeom>
              <a:rect b="b" l="l" r="r" t="t"/>
              <a:pathLst>
                <a:path extrusionOk="0" h="3284" w="11163">
                  <a:moveTo>
                    <a:pt x="3538" y="0"/>
                  </a:moveTo>
                  <a:cubicBezTo>
                    <a:pt x="3041" y="0"/>
                    <a:pt x="2541" y="9"/>
                    <a:pt x="2040" y="27"/>
                  </a:cubicBezTo>
                  <a:cubicBezTo>
                    <a:pt x="1324" y="99"/>
                    <a:pt x="430" y="349"/>
                    <a:pt x="215" y="1029"/>
                  </a:cubicBezTo>
                  <a:cubicBezTo>
                    <a:pt x="0" y="1709"/>
                    <a:pt x="609" y="2424"/>
                    <a:pt x="1253" y="2746"/>
                  </a:cubicBezTo>
                  <a:cubicBezTo>
                    <a:pt x="1884" y="3107"/>
                    <a:pt x="2587" y="3283"/>
                    <a:pt x="3299" y="3283"/>
                  </a:cubicBezTo>
                  <a:cubicBezTo>
                    <a:pt x="3715" y="3283"/>
                    <a:pt x="4134" y="3223"/>
                    <a:pt x="4544" y="3104"/>
                  </a:cubicBezTo>
                  <a:cubicBezTo>
                    <a:pt x="5009" y="2889"/>
                    <a:pt x="5510" y="2746"/>
                    <a:pt x="6047" y="2710"/>
                  </a:cubicBezTo>
                  <a:cubicBezTo>
                    <a:pt x="6599" y="2769"/>
                    <a:pt x="7129" y="3134"/>
                    <a:pt x="7653" y="3134"/>
                  </a:cubicBezTo>
                  <a:cubicBezTo>
                    <a:pt x="7774" y="3134"/>
                    <a:pt x="7894" y="3115"/>
                    <a:pt x="8015" y="3068"/>
                  </a:cubicBezTo>
                  <a:cubicBezTo>
                    <a:pt x="8444" y="2925"/>
                    <a:pt x="8694" y="2496"/>
                    <a:pt x="9124" y="2424"/>
                  </a:cubicBezTo>
                  <a:cubicBezTo>
                    <a:pt x="9204" y="2415"/>
                    <a:pt x="9287" y="2411"/>
                    <a:pt x="9371" y="2411"/>
                  </a:cubicBezTo>
                  <a:cubicBezTo>
                    <a:pt x="9625" y="2411"/>
                    <a:pt x="9893" y="2451"/>
                    <a:pt x="10161" y="2532"/>
                  </a:cubicBezTo>
                  <a:cubicBezTo>
                    <a:pt x="10235" y="2548"/>
                    <a:pt x="10315" y="2557"/>
                    <a:pt x="10396" y="2557"/>
                  </a:cubicBezTo>
                  <a:cubicBezTo>
                    <a:pt x="10666" y="2557"/>
                    <a:pt x="10945" y="2457"/>
                    <a:pt x="11056" y="2210"/>
                  </a:cubicBezTo>
                  <a:cubicBezTo>
                    <a:pt x="11163" y="1888"/>
                    <a:pt x="10877" y="1566"/>
                    <a:pt x="10590" y="1351"/>
                  </a:cubicBezTo>
                  <a:cubicBezTo>
                    <a:pt x="9016" y="242"/>
                    <a:pt x="6977" y="134"/>
                    <a:pt x="5009" y="27"/>
                  </a:cubicBezTo>
                  <a:cubicBezTo>
                    <a:pt x="4526" y="9"/>
                    <a:pt x="4034" y="0"/>
                    <a:pt x="35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3" name="Google Shape;1223;g1e4148f761e_0_432"/>
            <p:cNvSpPr/>
            <p:nvPr/>
          </p:nvSpPr>
          <p:spPr>
            <a:xfrm>
              <a:off x="7257080" y="2907318"/>
              <a:ext cx="185075" cy="375502"/>
            </a:xfrm>
            <a:custGeom>
              <a:rect b="b" l="l" r="r" t="t"/>
              <a:pathLst>
                <a:path extrusionOk="0" h="18027" w="8885">
                  <a:moveTo>
                    <a:pt x="8630" y="0"/>
                  </a:moveTo>
                  <a:lnTo>
                    <a:pt x="8630" y="0"/>
                  </a:lnTo>
                  <a:cubicBezTo>
                    <a:pt x="8635" y="56"/>
                    <a:pt x="8639" y="111"/>
                    <a:pt x="8643" y="167"/>
                  </a:cubicBezTo>
                  <a:lnTo>
                    <a:pt x="8643" y="167"/>
                  </a:lnTo>
                  <a:cubicBezTo>
                    <a:pt x="8686" y="158"/>
                    <a:pt x="8730" y="150"/>
                    <a:pt x="8773" y="144"/>
                  </a:cubicBezTo>
                  <a:lnTo>
                    <a:pt x="8630" y="0"/>
                  </a:lnTo>
                  <a:close/>
                  <a:moveTo>
                    <a:pt x="8643" y="167"/>
                  </a:moveTo>
                  <a:lnTo>
                    <a:pt x="8643" y="167"/>
                  </a:lnTo>
                  <a:cubicBezTo>
                    <a:pt x="6211" y="687"/>
                    <a:pt x="4571" y="5904"/>
                    <a:pt x="3621" y="7907"/>
                  </a:cubicBezTo>
                  <a:cubicBezTo>
                    <a:pt x="2405" y="10483"/>
                    <a:pt x="1833" y="13167"/>
                    <a:pt x="723" y="15778"/>
                  </a:cubicBezTo>
                  <a:cubicBezTo>
                    <a:pt x="0" y="17465"/>
                    <a:pt x="528" y="18026"/>
                    <a:pt x="1430" y="18026"/>
                  </a:cubicBezTo>
                  <a:cubicBezTo>
                    <a:pt x="2402" y="18026"/>
                    <a:pt x="3809" y="17374"/>
                    <a:pt x="4552" y="16780"/>
                  </a:cubicBezTo>
                  <a:cubicBezTo>
                    <a:pt x="6913" y="14991"/>
                    <a:pt x="7593" y="12666"/>
                    <a:pt x="7736" y="9911"/>
                  </a:cubicBezTo>
                  <a:cubicBezTo>
                    <a:pt x="7912" y="6637"/>
                    <a:pt x="8884" y="3537"/>
                    <a:pt x="8643" y="16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4" name="Google Shape;1224;g1e4148f761e_0_432"/>
            <p:cNvSpPr/>
            <p:nvPr/>
          </p:nvSpPr>
          <p:spPr>
            <a:xfrm>
              <a:off x="8167874" y="2907318"/>
              <a:ext cx="184720" cy="375502"/>
            </a:xfrm>
            <a:custGeom>
              <a:rect b="b" l="l" r="r" t="t"/>
              <a:pathLst>
                <a:path extrusionOk="0" h="18027" w="8868">
                  <a:moveTo>
                    <a:pt x="219" y="0"/>
                  </a:moveTo>
                  <a:lnTo>
                    <a:pt x="76" y="144"/>
                  </a:lnTo>
                  <a:cubicBezTo>
                    <a:pt x="120" y="150"/>
                    <a:pt x="164" y="158"/>
                    <a:pt x="208" y="167"/>
                  </a:cubicBezTo>
                  <a:lnTo>
                    <a:pt x="208" y="167"/>
                  </a:lnTo>
                  <a:cubicBezTo>
                    <a:pt x="211" y="112"/>
                    <a:pt x="215" y="56"/>
                    <a:pt x="219" y="0"/>
                  </a:cubicBezTo>
                  <a:close/>
                  <a:moveTo>
                    <a:pt x="208" y="167"/>
                  </a:moveTo>
                  <a:cubicBezTo>
                    <a:pt x="1" y="3537"/>
                    <a:pt x="973" y="6637"/>
                    <a:pt x="1113" y="9911"/>
                  </a:cubicBezTo>
                  <a:cubicBezTo>
                    <a:pt x="1256" y="12666"/>
                    <a:pt x="1972" y="14991"/>
                    <a:pt x="4298" y="16780"/>
                  </a:cubicBezTo>
                  <a:cubicBezTo>
                    <a:pt x="5059" y="17374"/>
                    <a:pt x="6465" y="18026"/>
                    <a:pt x="7437" y="18026"/>
                  </a:cubicBezTo>
                  <a:cubicBezTo>
                    <a:pt x="8339" y="18026"/>
                    <a:pt x="8867" y="17465"/>
                    <a:pt x="8162" y="15778"/>
                  </a:cubicBezTo>
                  <a:cubicBezTo>
                    <a:pt x="7017" y="13167"/>
                    <a:pt x="6444" y="10483"/>
                    <a:pt x="5228" y="7907"/>
                  </a:cubicBezTo>
                  <a:cubicBezTo>
                    <a:pt x="4314" y="5904"/>
                    <a:pt x="2641" y="690"/>
                    <a:pt x="208" y="16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5" name="Google Shape;1225;g1e4148f761e_0_432"/>
            <p:cNvSpPr/>
            <p:nvPr/>
          </p:nvSpPr>
          <p:spPr>
            <a:xfrm>
              <a:off x="7637320" y="2724697"/>
              <a:ext cx="44743" cy="37307"/>
            </a:xfrm>
            <a:custGeom>
              <a:rect b="b" l="l" r="r" t="t"/>
              <a:pathLst>
                <a:path extrusionOk="0" h="1791" w="2148">
                  <a:moveTo>
                    <a:pt x="1105" y="0"/>
                  </a:moveTo>
                  <a:cubicBezTo>
                    <a:pt x="816" y="0"/>
                    <a:pt x="531" y="144"/>
                    <a:pt x="358" y="431"/>
                  </a:cubicBezTo>
                  <a:cubicBezTo>
                    <a:pt x="251" y="574"/>
                    <a:pt x="179" y="717"/>
                    <a:pt x="108" y="896"/>
                  </a:cubicBezTo>
                  <a:cubicBezTo>
                    <a:pt x="1" y="1326"/>
                    <a:pt x="323" y="1791"/>
                    <a:pt x="788" y="1791"/>
                  </a:cubicBezTo>
                  <a:cubicBezTo>
                    <a:pt x="967" y="1791"/>
                    <a:pt x="1145" y="1755"/>
                    <a:pt x="1324" y="1719"/>
                  </a:cubicBezTo>
                  <a:cubicBezTo>
                    <a:pt x="1968" y="1612"/>
                    <a:pt x="2147" y="789"/>
                    <a:pt x="1789" y="324"/>
                  </a:cubicBezTo>
                  <a:cubicBezTo>
                    <a:pt x="1607" y="108"/>
                    <a:pt x="1355" y="0"/>
                    <a:pt x="11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6" name="Google Shape;1226;g1e4148f761e_0_432"/>
            <p:cNvSpPr/>
            <p:nvPr/>
          </p:nvSpPr>
          <p:spPr>
            <a:xfrm>
              <a:off x="7978649" y="2724697"/>
              <a:ext cx="44743" cy="38056"/>
            </a:xfrm>
            <a:custGeom>
              <a:rect b="b" l="l" r="r" t="t"/>
              <a:pathLst>
                <a:path extrusionOk="0" h="1827" w="2148">
                  <a:moveTo>
                    <a:pt x="1105" y="0"/>
                  </a:moveTo>
                  <a:cubicBezTo>
                    <a:pt x="816" y="0"/>
                    <a:pt x="531" y="144"/>
                    <a:pt x="359" y="431"/>
                  </a:cubicBezTo>
                  <a:cubicBezTo>
                    <a:pt x="251" y="574"/>
                    <a:pt x="180" y="753"/>
                    <a:pt x="108" y="932"/>
                  </a:cubicBezTo>
                  <a:cubicBezTo>
                    <a:pt x="1" y="1361"/>
                    <a:pt x="323" y="1791"/>
                    <a:pt x="788" y="1827"/>
                  </a:cubicBezTo>
                  <a:cubicBezTo>
                    <a:pt x="967" y="1791"/>
                    <a:pt x="1181" y="1755"/>
                    <a:pt x="1360" y="1719"/>
                  </a:cubicBezTo>
                  <a:cubicBezTo>
                    <a:pt x="1969" y="1612"/>
                    <a:pt x="2147" y="789"/>
                    <a:pt x="1790" y="324"/>
                  </a:cubicBezTo>
                  <a:cubicBezTo>
                    <a:pt x="1607" y="108"/>
                    <a:pt x="1355" y="0"/>
                    <a:pt x="11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7" name="Google Shape;1227;g1e4148f761e_0_432"/>
            <p:cNvSpPr/>
            <p:nvPr/>
          </p:nvSpPr>
          <p:spPr>
            <a:xfrm>
              <a:off x="7537459" y="2777627"/>
              <a:ext cx="107337" cy="56012"/>
            </a:xfrm>
            <a:custGeom>
              <a:rect b="b" l="l" r="r" t="t"/>
              <a:pathLst>
                <a:path extrusionOk="0" h="2689" w="5153">
                  <a:moveTo>
                    <a:pt x="2302" y="0"/>
                  </a:moveTo>
                  <a:cubicBezTo>
                    <a:pt x="1949" y="0"/>
                    <a:pt x="1597" y="46"/>
                    <a:pt x="1253" y="144"/>
                  </a:cubicBezTo>
                  <a:cubicBezTo>
                    <a:pt x="215" y="359"/>
                    <a:pt x="0" y="1718"/>
                    <a:pt x="859" y="2291"/>
                  </a:cubicBezTo>
                  <a:cubicBezTo>
                    <a:pt x="1216" y="2567"/>
                    <a:pt x="1765" y="2688"/>
                    <a:pt x="2331" y="2688"/>
                  </a:cubicBezTo>
                  <a:cubicBezTo>
                    <a:pt x="3013" y="2688"/>
                    <a:pt x="3721" y="2513"/>
                    <a:pt x="4151" y="2219"/>
                  </a:cubicBezTo>
                  <a:cubicBezTo>
                    <a:pt x="5152" y="1504"/>
                    <a:pt x="4616" y="466"/>
                    <a:pt x="3542" y="180"/>
                  </a:cubicBezTo>
                  <a:cubicBezTo>
                    <a:pt x="3136" y="64"/>
                    <a:pt x="2718" y="0"/>
                    <a:pt x="230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8" name="Google Shape;1228;g1e4148f761e_0_432"/>
            <p:cNvSpPr/>
            <p:nvPr/>
          </p:nvSpPr>
          <p:spPr>
            <a:xfrm>
              <a:off x="7972692" y="2782377"/>
              <a:ext cx="107337" cy="56095"/>
            </a:xfrm>
            <a:custGeom>
              <a:rect b="b" l="l" r="r" t="t"/>
              <a:pathLst>
                <a:path extrusionOk="0" h="2693" w="5153">
                  <a:moveTo>
                    <a:pt x="2345" y="1"/>
                  </a:moveTo>
                  <a:cubicBezTo>
                    <a:pt x="1978" y="1"/>
                    <a:pt x="1611" y="46"/>
                    <a:pt x="1253" y="131"/>
                  </a:cubicBezTo>
                  <a:cubicBezTo>
                    <a:pt x="215" y="381"/>
                    <a:pt x="1" y="1741"/>
                    <a:pt x="859" y="2313"/>
                  </a:cubicBezTo>
                  <a:cubicBezTo>
                    <a:pt x="1216" y="2573"/>
                    <a:pt x="1764" y="2693"/>
                    <a:pt x="2331" y="2693"/>
                  </a:cubicBezTo>
                  <a:cubicBezTo>
                    <a:pt x="3013" y="2693"/>
                    <a:pt x="3721" y="2519"/>
                    <a:pt x="4151" y="2206"/>
                  </a:cubicBezTo>
                  <a:cubicBezTo>
                    <a:pt x="5152" y="1526"/>
                    <a:pt x="4616" y="453"/>
                    <a:pt x="3542" y="167"/>
                  </a:cubicBezTo>
                  <a:cubicBezTo>
                    <a:pt x="3150" y="54"/>
                    <a:pt x="2747" y="1"/>
                    <a:pt x="234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29" name="Google Shape;1229;g1e4148f761e_0_432"/>
          <p:cNvGrpSpPr/>
          <p:nvPr/>
        </p:nvGrpSpPr>
        <p:grpSpPr>
          <a:xfrm>
            <a:off x="3628857" y="1892143"/>
            <a:ext cx="895829" cy="759063"/>
            <a:chOff x="3628857" y="1892143"/>
            <a:chExt cx="895829" cy="759063"/>
          </a:xfrm>
        </p:grpSpPr>
        <p:sp>
          <p:nvSpPr>
            <p:cNvPr id="1230" name="Google Shape;1230;g1e4148f761e_0_432"/>
            <p:cNvSpPr/>
            <p:nvPr/>
          </p:nvSpPr>
          <p:spPr>
            <a:xfrm>
              <a:off x="4210174" y="2012127"/>
              <a:ext cx="314512" cy="323115"/>
            </a:xfrm>
            <a:custGeom>
              <a:rect b="b" l="l" r="r" t="t"/>
              <a:pathLst>
                <a:path extrusionOk="0" h="15512" w="15099">
                  <a:moveTo>
                    <a:pt x="12093" y="1"/>
                  </a:moveTo>
                  <a:cubicBezTo>
                    <a:pt x="9374" y="3364"/>
                    <a:pt x="5975" y="6190"/>
                    <a:pt x="2147" y="8230"/>
                  </a:cubicBezTo>
                  <a:cubicBezTo>
                    <a:pt x="322" y="9196"/>
                    <a:pt x="0" y="11485"/>
                    <a:pt x="394" y="13560"/>
                  </a:cubicBezTo>
                  <a:cubicBezTo>
                    <a:pt x="1914" y="14843"/>
                    <a:pt x="3829" y="15511"/>
                    <a:pt x="5772" y="15511"/>
                  </a:cubicBezTo>
                  <a:cubicBezTo>
                    <a:pt x="6755" y="15511"/>
                    <a:pt x="7745" y="15340"/>
                    <a:pt x="8694" y="14992"/>
                  </a:cubicBezTo>
                  <a:cubicBezTo>
                    <a:pt x="11485" y="13918"/>
                    <a:pt x="13596" y="11557"/>
                    <a:pt x="14347" y="8659"/>
                  </a:cubicBezTo>
                  <a:cubicBezTo>
                    <a:pt x="15098" y="5797"/>
                    <a:pt x="13703" y="2469"/>
                    <a:pt x="1209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1" name="Google Shape;1231;g1e4148f761e_0_432"/>
            <p:cNvSpPr/>
            <p:nvPr/>
          </p:nvSpPr>
          <p:spPr>
            <a:xfrm>
              <a:off x="4321617" y="2097803"/>
              <a:ext cx="186991" cy="133083"/>
            </a:xfrm>
            <a:custGeom>
              <a:rect b="b" l="l" r="r" t="t"/>
              <a:pathLst>
                <a:path extrusionOk="0" h="6389" w="8977">
                  <a:moveTo>
                    <a:pt x="8714" y="0"/>
                  </a:moveTo>
                  <a:cubicBezTo>
                    <a:pt x="8662" y="0"/>
                    <a:pt x="8609" y="22"/>
                    <a:pt x="8568" y="74"/>
                  </a:cubicBezTo>
                  <a:cubicBezTo>
                    <a:pt x="8196" y="645"/>
                    <a:pt x="7689" y="1603"/>
                    <a:pt x="6989" y="1603"/>
                  </a:cubicBezTo>
                  <a:cubicBezTo>
                    <a:pt x="6812" y="1603"/>
                    <a:pt x="6623" y="1542"/>
                    <a:pt x="6421" y="1397"/>
                  </a:cubicBezTo>
                  <a:cubicBezTo>
                    <a:pt x="6382" y="1382"/>
                    <a:pt x="6343" y="1375"/>
                    <a:pt x="6306" y="1375"/>
                  </a:cubicBezTo>
                  <a:cubicBezTo>
                    <a:pt x="6174" y="1375"/>
                    <a:pt x="6071" y="1465"/>
                    <a:pt x="6099" y="1576"/>
                  </a:cubicBezTo>
                  <a:cubicBezTo>
                    <a:pt x="6179" y="2585"/>
                    <a:pt x="5353" y="3338"/>
                    <a:pt x="4468" y="3338"/>
                  </a:cubicBezTo>
                  <a:cubicBezTo>
                    <a:pt x="4160" y="3338"/>
                    <a:pt x="3845" y="3246"/>
                    <a:pt x="3559" y="3043"/>
                  </a:cubicBezTo>
                  <a:cubicBezTo>
                    <a:pt x="3529" y="3023"/>
                    <a:pt x="3493" y="3014"/>
                    <a:pt x="3458" y="3014"/>
                  </a:cubicBezTo>
                  <a:cubicBezTo>
                    <a:pt x="3366" y="3014"/>
                    <a:pt x="3273" y="3073"/>
                    <a:pt x="3273" y="3151"/>
                  </a:cubicBezTo>
                  <a:cubicBezTo>
                    <a:pt x="3086" y="4488"/>
                    <a:pt x="2332" y="6015"/>
                    <a:pt x="939" y="6015"/>
                  </a:cubicBezTo>
                  <a:cubicBezTo>
                    <a:pt x="729" y="6015"/>
                    <a:pt x="506" y="5980"/>
                    <a:pt x="267" y="5905"/>
                  </a:cubicBezTo>
                  <a:cubicBezTo>
                    <a:pt x="248" y="5898"/>
                    <a:pt x="229" y="5894"/>
                    <a:pt x="211" y="5894"/>
                  </a:cubicBezTo>
                  <a:cubicBezTo>
                    <a:pt x="68" y="5894"/>
                    <a:pt x="1" y="6128"/>
                    <a:pt x="160" y="6192"/>
                  </a:cubicBezTo>
                  <a:cubicBezTo>
                    <a:pt x="439" y="6325"/>
                    <a:pt x="739" y="6389"/>
                    <a:pt x="1036" y="6389"/>
                  </a:cubicBezTo>
                  <a:cubicBezTo>
                    <a:pt x="1537" y="6389"/>
                    <a:pt x="2032" y="6207"/>
                    <a:pt x="2414" y="5870"/>
                  </a:cubicBezTo>
                  <a:cubicBezTo>
                    <a:pt x="3094" y="5261"/>
                    <a:pt x="3523" y="4439"/>
                    <a:pt x="3630" y="3544"/>
                  </a:cubicBezTo>
                  <a:cubicBezTo>
                    <a:pt x="3916" y="3683"/>
                    <a:pt x="4213" y="3747"/>
                    <a:pt x="4503" y="3747"/>
                  </a:cubicBezTo>
                  <a:cubicBezTo>
                    <a:pt x="5483" y="3747"/>
                    <a:pt x="6382" y="3011"/>
                    <a:pt x="6493" y="1934"/>
                  </a:cubicBezTo>
                  <a:cubicBezTo>
                    <a:pt x="6659" y="2006"/>
                    <a:pt x="6823" y="2039"/>
                    <a:pt x="6983" y="2039"/>
                  </a:cubicBezTo>
                  <a:cubicBezTo>
                    <a:pt x="7852" y="2039"/>
                    <a:pt x="8593" y="1074"/>
                    <a:pt x="8925" y="288"/>
                  </a:cubicBezTo>
                  <a:cubicBezTo>
                    <a:pt x="8976" y="135"/>
                    <a:pt x="8846" y="0"/>
                    <a:pt x="87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2" name="Google Shape;1232;g1e4148f761e_0_432"/>
            <p:cNvSpPr/>
            <p:nvPr/>
          </p:nvSpPr>
          <p:spPr>
            <a:xfrm>
              <a:off x="4374881" y="2189187"/>
              <a:ext cx="140123" cy="94339"/>
            </a:xfrm>
            <a:custGeom>
              <a:rect b="b" l="l" r="r" t="t"/>
              <a:pathLst>
                <a:path extrusionOk="0" h="4529" w="6727">
                  <a:moveTo>
                    <a:pt x="6395" y="1"/>
                  </a:moveTo>
                  <a:cubicBezTo>
                    <a:pt x="6375" y="1"/>
                    <a:pt x="6354" y="5"/>
                    <a:pt x="6333" y="16"/>
                  </a:cubicBezTo>
                  <a:cubicBezTo>
                    <a:pt x="5939" y="445"/>
                    <a:pt x="5832" y="1089"/>
                    <a:pt x="5438" y="1554"/>
                  </a:cubicBezTo>
                  <a:cubicBezTo>
                    <a:pt x="5119" y="1965"/>
                    <a:pt x="4567" y="2346"/>
                    <a:pt x="4051" y="2346"/>
                  </a:cubicBezTo>
                  <a:cubicBezTo>
                    <a:pt x="3758" y="2346"/>
                    <a:pt x="3476" y="2223"/>
                    <a:pt x="3256" y="1912"/>
                  </a:cubicBezTo>
                  <a:cubicBezTo>
                    <a:pt x="3205" y="1861"/>
                    <a:pt x="3123" y="1827"/>
                    <a:pt x="3046" y="1827"/>
                  </a:cubicBezTo>
                  <a:cubicBezTo>
                    <a:pt x="2960" y="1827"/>
                    <a:pt x="2881" y="1870"/>
                    <a:pt x="2862" y="1984"/>
                  </a:cubicBezTo>
                  <a:cubicBezTo>
                    <a:pt x="2652" y="3248"/>
                    <a:pt x="1580" y="4167"/>
                    <a:pt x="288" y="4167"/>
                  </a:cubicBezTo>
                  <a:cubicBezTo>
                    <a:pt x="264" y="4167"/>
                    <a:pt x="239" y="4167"/>
                    <a:pt x="215" y="4166"/>
                  </a:cubicBezTo>
                  <a:cubicBezTo>
                    <a:pt x="0" y="4166"/>
                    <a:pt x="0" y="4488"/>
                    <a:pt x="215" y="4524"/>
                  </a:cubicBezTo>
                  <a:cubicBezTo>
                    <a:pt x="270" y="4527"/>
                    <a:pt x="324" y="4528"/>
                    <a:pt x="379" y="4528"/>
                  </a:cubicBezTo>
                  <a:cubicBezTo>
                    <a:pt x="1671" y="4528"/>
                    <a:pt x="2807" y="3720"/>
                    <a:pt x="3184" y="2484"/>
                  </a:cubicBezTo>
                  <a:cubicBezTo>
                    <a:pt x="3482" y="2677"/>
                    <a:pt x="3822" y="2775"/>
                    <a:pt x="4163" y="2775"/>
                  </a:cubicBezTo>
                  <a:cubicBezTo>
                    <a:pt x="4520" y="2775"/>
                    <a:pt x="4877" y="2668"/>
                    <a:pt x="5188" y="2449"/>
                  </a:cubicBezTo>
                  <a:cubicBezTo>
                    <a:pt x="5796" y="2019"/>
                    <a:pt x="6726" y="874"/>
                    <a:pt x="6512" y="52"/>
                  </a:cubicBezTo>
                  <a:cubicBezTo>
                    <a:pt x="6486" y="26"/>
                    <a:pt x="6443" y="1"/>
                    <a:pt x="63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3" name="Google Shape;1233;g1e4148f761e_0_432"/>
            <p:cNvSpPr/>
            <p:nvPr/>
          </p:nvSpPr>
          <p:spPr>
            <a:xfrm>
              <a:off x="3628857" y="2305234"/>
              <a:ext cx="369670" cy="209466"/>
            </a:xfrm>
            <a:custGeom>
              <a:rect b="b" l="l" r="r" t="t"/>
              <a:pathLst>
                <a:path extrusionOk="0" h="10056" w="17747">
                  <a:moveTo>
                    <a:pt x="13665" y="0"/>
                  </a:moveTo>
                  <a:cubicBezTo>
                    <a:pt x="13408" y="0"/>
                    <a:pt x="13146" y="31"/>
                    <a:pt x="12881" y="98"/>
                  </a:cubicBezTo>
                  <a:cubicBezTo>
                    <a:pt x="10418" y="682"/>
                    <a:pt x="7894" y="974"/>
                    <a:pt x="5374" y="974"/>
                  </a:cubicBezTo>
                  <a:cubicBezTo>
                    <a:pt x="3573" y="974"/>
                    <a:pt x="1775" y="825"/>
                    <a:pt x="1" y="527"/>
                  </a:cubicBezTo>
                  <a:lnTo>
                    <a:pt x="1" y="527"/>
                  </a:lnTo>
                  <a:cubicBezTo>
                    <a:pt x="430" y="3461"/>
                    <a:pt x="1575" y="6895"/>
                    <a:pt x="4043" y="8505"/>
                  </a:cubicBezTo>
                  <a:cubicBezTo>
                    <a:pt x="5603" y="9530"/>
                    <a:pt x="7412" y="10056"/>
                    <a:pt x="9230" y="10056"/>
                  </a:cubicBezTo>
                  <a:cubicBezTo>
                    <a:pt x="10330" y="10056"/>
                    <a:pt x="11434" y="9863"/>
                    <a:pt x="12487" y="9471"/>
                  </a:cubicBezTo>
                  <a:cubicBezTo>
                    <a:pt x="15313" y="8398"/>
                    <a:pt x="17281" y="5858"/>
                    <a:pt x="17746" y="2888"/>
                  </a:cubicBezTo>
                  <a:cubicBezTo>
                    <a:pt x="16815" y="1337"/>
                    <a:pt x="15346" y="0"/>
                    <a:pt x="1366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4" name="Google Shape;1234;g1e4148f761e_0_432"/>
            <p:cNvSpPr/>
            <p:nvPr/>
          </p:nvSpPr>
          <p:spPr>
            <a:xfrm>
              <a:off x="3646000" y="2389618"/>
              <a:ext cx="273519" cy="51763"/>
            </a:xfrm>
            <a:custGeom>
              <a:rect b="b" l="l" r="r" t="t"/>
              <a:pathLst>
                <a:path extrusionOk="0" h="2485" w="13131">
                  <a:moveTo>
                    <a:pt x="144" y="0"/>
                  </a:moveTo>
                  <a:cubicBezTo>
                    <a:pt x="72" y="0"/>
                    <a:pt x="0" y="54"/>
                    <a:pt x="0" y="161"/>
                  </a:cubicBezTo>
                  <a:cubicBezTo>
                    <a:pt x="36" y="1234"/>
                    <a:pt x="788" y="2129"/>
                    <a:pt x="1861" y="2379"/>
                  </a:cubicBezTo>
                  <a:cubicBezTo>
                    <a:pt x="2092" y="2452"/>
                    <a:pt x="2326" y="2484"/>
                    <a:pt x="2559" y="2484"/>
                  </a:cubicBezTo>
                  <a:cubicBezTo>
                    <a:pt x="3481" y="2484"/>
                    <a:pt x="4388" y="1970"/>
                    <a:pt x="5045" y="1342"/>
                  </a:cubicBezTo>
                  <a:cubicBezTo>
                    <a:pt x="5586" y="1990"/>
                    <a:pt x="6353" y="2312"/>
                    <a:pt x="7123" y="2312"/>
                  </a:cubicBezTo>
                  <a:cubicBezTo>
                    <a:pt x="7882" y="2312"/>
                    <a:pt x="8645" y="1999"/>
                    <a:pt x="9195" y="1378"/>
                  </a:cubicBezTo>
                  <a:cubicBezTo>
                    <a:pt x="9674" y="1801"/>
                    <a:pt x="10314" y="2016"/>
                    <a:pt x="10941" y="2016"/>
                  </a:cubicBezTo>
                  <a:cubicBezTo>
                    <a:pt x="11954" y="2016"/>
                    <a:pt x="12932" y="1454"/>
                    <a:pt x="13131" y="304"/>
                  </a:cubicBezTo>
                  <a:cubicBezTo>
                    <a:pt x="13131" y="173"/>
                    <a:pt x="13038" y="96"/>
                    <a:pt x="12940" y="96"/>
                  </a:cubicBezTo>
                  <a:cubicBezTo>
                    <a:pt x="12878" y="96"/>
                    <a:pt x="12815" y="127"/>
                    <a:pt x="12773" y="197"/>
                  </a:cubicBezTo>
                  <a:cubicBezTo>
                    <a:pt x="12523" y="877"/>
                    <a:pt x="11950" y="1378"/>
                    <a:pt x="11235" y="1592"/>
                  </a:cubicBezTo>
                  <a:cubicBezTo>
                    <a:pt x="11111" y="1617"/>
                    <a:pt x="10987" y="1629"/>
                    <a:pt x="10865" y="1629"/>
                  </a:cubicBezTo>
                  <a:cubicBezTo>
                    <a:pt x="10279" y="1629"/>
                    <a:pt x="9723" y="1356"/>
                    <a:pt x="9338" y="912"/>
                  </a:cubicBezTo>
                  <a:cubicBezTo>
                    <a:pt x="9285" y="877"/>
                    <a:pt x="9222" y="859"/>
                    <a:pt x="9164" y="859"/>
                  </a:cubicBezTo>
                  <a:cubicBezTo>
                    <a:pt x="9106" y="859"/>
                    <a:pt x="9052" y="877"/>
                    <a:pt x="9016" y="912"/>
                  </a:cubicBezTo>
                  <a:cubicBezTo>
                    <a:pt x="8551" y="1556"/>
                    <a:pt x="7845" y="1878"/>
                    <a:pt x="7138" y="1878"/>
                  </a:cubicBezTo>
                  <a:cubicBezTo>
                    <a:pt x="6432" y="1878"/>
                    <a:pt x="5725" y="1556"/>
                    <a:pt x="5260" y="912"/>
                  </a:cubicBezTo>
                  <a:cubicBezTo>
                    <a:pt x="5218" y="850"/>
                    <a:pt x="5140" y="812"/>
                    <a:pt x="5061" y="812"/>
                  </a:cubicBezTo>
                  <a:cubicBezTo>
                    <a:pt x="5004" y="812"/>
                    <a:pt x="4947" y="832"/>
                    <a:pt x="4902" y="877"/>
                  </a:cubicBezTo>
                  <a:cubicBezTo>
                    <a:pt x="4294" y="1592"/>
                    <a:pt x="3364" y="2022"/>
                    <a:pt x="2398" y="2057"/>
                  </a:cubicBezTo>
                  <a:cubicBezTo>
                    <a:pt x="1324" y="2022"/>
                    <a:pt x="466" y="1199"/>
                    <a:pt x="287" y="161"/>
                  </a:cubicBezTo>
                  <a:cubicBezTo>
                    <a:pt x="287" y="54"/>
                    <a:pt x="215" y="0"/>
                    <a:pt x="1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5" name="Google Shape;1235;g1e4148f761e_0_432"/>
            <p:cNvSpPr/>
            <p:nvPr/>
          </p:nvSpPr>
          <p:spPr>
            <a:xfrm>
              <a:off x="3728968" y="2448756"/>
              <a:ext cx="171931" cy="59157"/>
            </a:xfrm>
            <a:custGeom>
              <a:rect b="b" l="l" r="r" t="t"/>
              <a:pathLst>
                <a:path extrusionOk="0" h="2840" w="8254">
                  <a:moveTo>
                    <a:pt x="8043" y="1"/>
                  </a:moveTo>
                  <a:cubicBezTo>
                    <a:pt x="7989" y="1"/>
                    <a:pt x="7935" y="24"/>
                    <a:pt x="7896" y="77"/>
                  </a:cubicBezTo>
                  <a:cubicBezTo>
                    <a:pt x="7574" y="721"/>
                    <a:pt x="7001" y="1258"/>
                    <a:pt x="6321" y="1508"/>
                  </a:cubicBezTo>
                  <a:cubicBezTo>
                    <a:pt x="6119" y="1582"/>
                    <a:pt x="5930" y="1611"/>
                    <a:pt x="5749" y="1611"/>
                  </a:cubicBezTo>
                  <a:cubicBezTo>
                    <a:pt x="5227" y="1611"/>
                    <a:pt x="4768" y="1373"/>
                    <a:pt x="4211" y="1293"/>
                  </a:cubicBezTo>
                  <a:cubicBezTo>
                    <a:pt x="4196" y="1292"/>
                    <a:pt x="4182" y="1292"/>
                    <a:pt x="4167" y="1292"/>
                  </a:cubicBezTo>
                  <a:cubicBezTo>
                    <a:pt x="3649" y="1292"/>
                    <a:pt x="3196" y="1908"/>
                    <a:pt x="2744" y="2152"/>
                  </a:cubicBezTo>
                  <a:cubicBezTo>
                    <a:pt x="2326" y="2351"/>
                    <a:pt x="1865" y="2450"/>
                    <a:pt x="1396" y="2450"/>
                  </a:cubicBezTo>
                  <a:cubicBezTo>
                    <a:pt x="1021" y="2450"/>
                    <a:pt x="641" y="2387"/>
                    <a:pt x="275" y="2259"/>
                  </a:cubicBezTo>
                  <a:cubicBezTo>
                    <a:pt x="263" y="2257"/>
                    <a:pt x="252" y="2256"/>
                    <a:pt x="241" y="2256"/>
                  </a:cubicBezTo>
                  <a:cubicBezTo>
                    <a:pt x="83" y="2256"/>
                    <a:pt x="1" y="2479"/>
                    <a:pt x="168" y="2546"/>
                  </a:cubicBezTo>
                  <a:cubicBezTo>
                    <a:pt x="592" y="2737"/>
                    <a:pt x="1041" y="2839"/>
                    <a:pt x="1493" y="2839"/>
                  </a:cubicBezTo>
                  <a:cubicBezTo>
                    <a:pt x="1804" y="2839"/>
                    <a:pt x="2116" y="2791"/>
                    <a:pt x="2422" y="2689"/>
                  </a:cubicBezTo>
                  <a:cubicBezTo>
                    <a:pt x="2779" y="2581"/>
                    <a:pt x="3101" y="2403"/>
                    <a:pt x="3423" y="2188"/>
                  </a:cubicBezTo>
                  <a:cubicBezTo>
                    <a:pt x="3650" y="2026"/>
                    <a:pt x="3817" y="1748"/>
                    <a:pt x="4164" y="1748"/>
                  </a:cubicBezTo>
                  <a:cubicBezTo>
                    <a:pt x="4201" y="1748"/>
                    <a:pt x="4240" y="1752"/>
                    <a:pt x="4282" y="1759"/>
                  </a:cubicBezTo>
                  <a:cubicBezTo>
                    <a:pt x="4497" y="1794"/>
                    <a:pt x="4711" y="1866"/>
                    <a:pt x="4890" y="1973"/>
                  </a:cubicBezTo>
                  <a:cubicBezTo>
                    <a:pt x="5097" y="2040"/>
                    <a:pt x="5324" y="2072"/>
                    <a:pt x="5560" y="2072"/>
                  </a:cubicBezTo>
                  <a:cubicBezTo>
                    <a:pt x="6713" y="2072"/>
                    <a:pt x="8075" y="1313"/>
                    <a:pt x="8253" y="184"/>
                  </a:cubicBezTo>
                  <a:cubicBezTo>
                    <a:pt x="8231" y="71"/>
                    <a:pt x="8136" y="1"/>
                    <a:pt x="80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6" name="Google Shape;1236;g1e4148f761e_0_432"/>
            <p:cNvSpPr/>
            <p:nvPr/>
          </p:nvSpPr>
          <p:spPr>
            <a:xfrm>
              <a:off x="3771942" y="1892143"/>
              <a:ext cx="654354" cy="727259"/>
            </a:xfrm>
            <a:custGeom>
              <a:rect b="b" l="l" r="r" t="t"/>
              <a:pathLst>
                <a:path extrusionOk="0" h="34914" w="31414">
                  <a:moveTo>
                    <a:pt x="21110" y="1"/>
                  </a:moveTo>
                  <a:cubicBezTo>
                    <a:pt x="20824" y="2255"/>
                    <a:pt x="19142" y="4222"/>
                    <a:pt x="17174" y="5510"/>
                  </a:cubicBezTo>
                  <a:cubicBezTo>
                    <a:pt x="15171" y="6763"/>
                    <a:pt x="12845" y="7406"/>
                    <a:pt x="10555" y="8050"/>
                  </a:cubicBezTo>
                  <a:cubicBezTo>
                    <a:pt x="10000" y="8216"/>
                    <a:pt x="9098" y="8350"/>
                    <a:pt x="8055" y="8350"/>
                  </a:cubicBezTo>
                  <a:cubicBezTo>
                    <a:pt x="5938" y="8350"/>
                    <a:pt x="3240" y="7798"/>
                    <a:pt x="1682" y="5832"/>
                  </a:cubicBezTo>
                  <a:lnTo>
                    <a:pt x="1682" y="5832"/>
                  </a:lnTo>
                  <a:cubicBezTo>
                    <a:pt x="1" y="8909"/>
                    <a:pt x="2291" y="24973"/>
                    <a:pt x="6799" y="30734"/>
                  </a:cubicBezTo>
                  <a:cubicBezTo>
                    <a:pt x="8087" y="32522"/>
                    <a:pt x="9911" y="33810"/>
                    <a:pt x="12022" y="34454"/>
                  </a:cubicBezTo>
                  <a:cubicBezTo>
                    <a:pt x="12201" y="34490"/>
                    <a:pt x="12380" y="34562"/>
                    <a:pt x="12559" y="34598"/>
                  </a:cubicBezTo>
                  <a:cubicBezTo>
                    <a:pt x="13426" y="34808"/>
                    <a:pt x="14347" y="34914"/>
                    <a:pt x="15321" y="34914"/>
                  </a:cubicBezTo>
                  <a:cubicBezTo>
                    <a:pt x="18487" y="34914"/>
                    <a:pt x="22217" y="33800"/>
                    <a:pt x="26512" y="31556"/>
                  </a:cubicBezTo>
                  <a:cubicBezTo>
                    <a:pt x="27442" y="31091"/>
                    <a:pt x="28265" y="30447"/>
                    <a:pt x="28909" y="29660"/>
                  </a:cubicBezTo>
                  <a:cubicBezTo>
                    <a:pt x="29983" y="28408"/>
                    <a:pt x="30734" y="26870"/>
                    <a:pt x="31092" y="25260"/>
                  </a:cubicBezTo>
                  <a:cubicBezTo>
                    <a:pt x="31342" y="24007"/>
                    <a:pt x="31414" y="22755"/>
                    <a:pt x="31271" y="21503"/>
                  </a:cubicBezTo>
                  <a:cubicBezTo>
                    <a:pt x="30197" y="11485"/>
                    <a:pt x="23078" y="716"/>
                    <a:pt x="2111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7" name="Google Shape;1237;g1e4148f761e_0_432"/>
            <p:cNvSpPr/>
            <p:nvPr/>
          </p:nvSpPr>
          <p:spPr>
            <a:xfrm>
              <a:off x="4026824" y="2352082"/>
              <a:ext cx="347319" cy="267332"/>
            </a:xfrm>
            <a:custGeom>
              <a:rect b="b" l="l" r="r" t="t"/>
              <a:pathLst>
                <a:path extrusionOk="0" h="12834" w="16674">
                  <a:moveTo>
                    <a:pt x="7085" y="0"/>
                  </a:moveTo>
                  <a:cubicBezTo>
                    <a:pt x="4743" y="0"/>
                    <a:pt x="2662" y="1338"/>
                    <a:pt x="1432" y="3931"/>
                  </a:cubicBezTo>
                  <a:cubicBezTo>
                    <a:pt x="394" y="6149"/>
                    <a:pt x="1" y="9262"/>
                    <a:pt x="323" y="12518"/>
                  </a:cubicBezTo>
                  <a:cubicBezTo>
                    <a:pt x="1190" y="12728"/>
                    <a:pt x="2111" y="12834"/>
                    <a:pt x="3085" y="12834"/>
                  </a:cubicBezTo>
                  <a:cubicBezTo>
                    <a:pt x="6251" y="12834"/>
                    <a:pt x="9981" y="11720"/>
                    <a:pt x="14276" y="9476"/>
                  </a:cubicBezTo>
                  <a:cubicBezTo>
                    <a:pt x="15206" y="9011"/>
                    <a:pt x="16029" y="8367"/>
                    <a:pt x="16673" y="7580"/>
                  </a:cubicBezTo>
                  <a:cubicBezTo>
                    <a:pt x="15171" y="5362"/>
                    <a:pt x="13024" y="2571"/>
                    <a:pt x="11664" y="1605"/>
                  </a:cubicBezTo>
                  <a:cubicBezTo>
                    <a:pt x="10132" y="529"/>
                    <a:pt x="8557" y="0"/>
                    <a:pt x="708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8" name="Google Shape;1238;g1e4148f761e_0_432"/>
            <p:cNvSpPr/>
            <p:nvPr/>
          </p:nvSpPr>
          <p:spPr>
            <a:xfrm>
              <a:off x="3821873" y="2009336"/>
              <a:ext cx="528415" cy="302452"/>
            </a:xfrm>
            <a:custGeom>
              <a:rect b="b" l="l" r="r" t="t"/>
              <a:pathLst>
                <a:path extrusionOk="0" h="14520" w="25368">
                  <a:moveTo>
                    <a:pt x="18857" y="0"/>
                  </a:moveTo>
                  <a:cubicBezTo>
                    <a:pt x="18200" y="0"/>
                    <a:pt x="17564" y="160"/>
                    <a:pt x="16995" y="457"/>
                  </a:cubicBezTo>
                  <a:cubicBezTo>
                    <a:pt x="14598" y="1530"/>
                    <a:pt x="12702" y="3498"/>
                    <a:pt x="11772" y="5931"/>
                  </a:cubicBezTo>
                  <a:cubicBezTo>
                    <a:pt x="10305" y="5358"/>
                    <a:pt x="8802" y="5000"/>
                    <a:pt x="7300" y="4822"/>
                  </a:cubicBezTo>
                  <a:cubicBezTo>
                    <a:pt x="7101" y="4804"/>
                    <a:pt x="6904" y="4795"/>
                    <a:pt x="6707" y="4795"/>
                  </a:cubicBezTo>
                  <a:cubicBezTo>
                    <a:pt x="5342" y="4795"/>
                    <a:pt x="4029" y="5225"/>
                    <a:pt x="2935" y="6038"/>
                  </a:cubicBezTo>
                  <a:cubicBezTo>
                    <a:pt x="1" y="8471"/>
                    <a:pt x="1718" y="11941"/>
                    <a:pt x="4437" y="13480"/>
                  </a:cubicBezTo>
                  <a:cubicBezTo>
                    <a:pt x="4795" y="13659"/>
                    <a:pt x="5153" y="13838"/>
                    <a:pt x="5547" y="13945"/>
                  </a:cubicBezTo>
                  <a:cubicBezTo>
                    <a:pt x="6737" y="14338"/>
                    <a:pt x="8027" y="14519"/>
                    <a:pt x="9344" y="14519"/>
                  </a:cubicBezTo>
                  <a:cubicBezTo>
                    <a:pt x="12576" y="14519"/>
                    <a:pt x="15971" y="13430"/>
                    <a:pt x="18462" y="11727"/>
                  </a:cubicBezTo>
                  <a:cubicBezTo>
                    <a:pt x="21575" y="9544"/>
                    <a:pt x="25367" y="1637"/>
                    <a:pt x="19750" y="99"/>
                  </a:cubicBezTo>
                  <a:cubicBezTo>
                    <a:pt x="19451" y="32"/>
                    <a:pt x="19152" y="0"/>
                    <a:pt x="1885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9" name="Google Shape;1239;g1e4148f761e_0_432"/>
            <p:cNvSpPr/>
            <p:nvPr/>
          </p:nvSpPr>
          <p:spPr>
            <a:xfrm>
              <a:off x="4061111" y="2186854"/>
              <a:ext cx="52929" cy="66760"/>
            </a:xfrm>
            <a:custGeom>
              <a:rect b="b" l="l" r="r" t="t"/>
              <a:pathLst>
                <a:path extrusionOk="0" h="3205" w="2541">
                  <a:moveTo>
                    <a:pt x="2119" y="0"/>
                  </a:moveTo>
                  <a:cubicBezTo>
                    <a:pt x="1317" y="0"/>
                    <a:pt x="563" y="321"/>
                    <a:pt x="1" y="915"/>
                  </a:cubicBezTo>
                  <a:cubicBezTo>
                    <a:pt x="752" y="1702"/>
                    <a:pt x="1646" y="2453"/>
                    <a:pt x="2398" y="3205"/>
                  </a:cubicBezTo>
                  <a:cubicBezTo>
                    <a:pt x="2541" y="2167"/>
                    <a:pt x="2541" y="1094"/>
                    <a:pt x="2469" y="20"/>
                  </a:cubicBezTo>
                  <a:cubicBezTo>
                    <a:pt x="2352" y="7"/>
                    <a:pt x="2235" y="0"/>
                    <a:pt x="211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0" name="Google Shape;1240;g1e4148f761e_0_432"/>
            <p:cNvSpPr/>
            <p:nvPr/>
          </p:nvSpPr>
          <p:spPr>
            <a:xfrm>
              <a:off x="4092211" y="2468691"/>
              <a:ext cx="50909" cy="23684"/>
            </a:xfrm>
            <a:custGeom>
              <a:rect b="b" l="l" r="r" t="t"/>
              <a:pathLst>
                <a:path extrusionOk="0" h="1137" w="2444">
                  <a:moveTo>
                    <a:pt x="2209" y="0"/>
                  </a:moveTo>
                  <a:cubicBezTo>
                    <a:pt x="2164" y="0"/>
                    <a:pt x="2118" y="18"/>
                    <a:pt x="2085" y="50"/>
                  </a:cubicBezTo>
                  <a:cubicBezTo>
                    <a:pt x="1978" y="122"/>
                    <a:pt x="1907" y="265"/>
                    <a:pt x="1835" y="372"/>
                  </a:cubicBezTo>
                  <a:cubicBezTo>
                    <a:pt x="1692" y="515"/>
                    <a:pt x="1549" y="623"/>
                    <a:pt x="1370" y="658"/>
                  </a:cubicBezTo>
                  <a:cubicBezTo>
                    <a:pt x="1263" y="691"/>
                    <a:pt x="1152" y="707"/>
                    <a:pt x="1043" y="707"/>
                  </a:cubicBezTo>
                  <a:cubicBezTo>
                    <a:pt x="789" y="707"/>
                    <a:pt x="543" y="619"/>
                    <a:pt x="368" y="444"/>
                  </a:cubicBezTo>
                  <a:cubicBezTo>
                    <a:pt x="334" y="418"/>
                    <a:pt x="294" y="407"/>
                    <a:pt x="254" y="407"/>
                  </a:cubicBezTo>
                  <a:cubicBezTo>
                    <a:pt x="126" y="407"/>
                    <a:pt x="0" y="522"/>
                    <a:pt x="82" y="658"/>
                  </a:cubicBezTo>
                  <a:cubicBezTo>
                    <a:pt x="329" y="961"/>
                    <a:pt x="683" y="1137"/>
                    <a:pt x="1061" y="1137"/>
                  </a:cubicBezTo>
                  <a:cubicBezTo>
                    <a:pt x="1174" y="1137"/>
                    <a:pt x="1290" y="1121"/>
                    <a:pt x="1406" y="1088"/>
                  </a:cubicBezTo>
                  <a:cubicBezTo>
                    <a:pt x="1799" y="1016"/>
                    <a:pt x="2443" y="587"/>
                    <a:pt x="2336" y="86"/>
                  </a:cubicBezTo>
                  <a:cubicBezTo>
                    <a:pt x="2316" y="27"/>
                    <a:pt x="2264" y="0"/>
                    <a:pt x="22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1" name="Google Shape;1241;g1e4148f761e_0_432"/>
            <p:cNvSpPr/>
            <p:nvPr/>
          </p:nvSpPr>
          <p:spPr>
            <a:xfrm>
              <a:off x="4160598" y="2440112"/>
              <a:ext cx="49596" cy="31058"/>
            </a:xfrm>
            <a:custGeom>
              <a:rect b="b" l="l" r="r" t="t"/>
              <a:pathLst>
                <a:path extrusionOk="0" h="1491" w="2381">
                  <a:moveTo>
                    <a:pt x="1879" y="0"/>
                  </a:moveTo>
                  <a:cubicBezTo>
                    <a:pt x="1852" y="0"/>
                    <a:pt x="1826" y="9"/>
                    <a:pt x="1808" y="27"/>
                  </a:cubicBezTo>
                  <a:cubicBezTo>
                    <a:pt x="1736" y="63"/>
                    <a:pt x="1700" y="170"/>
                    <a:pt x="1700" y="277"/>
                  </a:cubicBezTo>
                  <a:cubicBezTo>
                    <a:pt x="1629" y="456"/>
                    <a:pt x="1557" y="635"/>
                    <a:pt x="1414" y="778"/>
                  </a:cubicBezTo>
                  <a:cubicBezTo>
                    <a:pt x="1242" y="994"/>
                    <a:pt x="992" y="1105"/>
                    <a:pt x="742" y="1105"/>
                  </a:cubicBezTo>
                  <a:cubicBezTo>
                    <a:pt x="576" y="1105"/>
                    <a:pt x="412" y="1057"/>
                    <a:pt x="269" y="957"/>
                  </a:cubicBezTo>
                  <a:cubicBezTo>
                    <a:pt x="234" y="930"/>
                    <a:pt x="198" y="919"/>
                    <a:pt x="165" y="919"/>
                  </a:cubicBezTo>
                  <a:cubicBezTo>
                    <a:pt x="68" y="919"/>
                    <a:pt x="1" y="1020"/>
                    <a:pt x="55" y="1100"/>
                  </a:cubicBezTo>
                  <a:cubicBezTo>
                    <a:pt x="189" y="1388"/>
                    <a:pt x="437" y="1491"/>
                    <a:pt x="704" y="1491"/>
                  </a:cubicBezTo>
                  <a:cubicBezTo>
                    <a:pt x="934" y="1491"/>
                    <a:pt x="1179" y="1414"/>
                    <a:pt x="1378" y="1315"/>
                  </a:cubicBezTo>
                  <a:cubicBezTo>
                    <a:pt x="1700" y="1136"/>
                    <a:pt x="2380" y="385"/>
                    <a:pt x="1951" y="27"/>
                  </a:cubicBezTo>
                  <a:cubicBezTo>
                    <a:pt x="1933" y="9"/>
                    <a:pt x="1906" y="0"/>
                    <a:pt x="18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2" name="Google Shape;1242;g1e4148f761e_0_432"/>
            <p:cNvSpPr/>
            <p:nvPr/>
          </p:nvSpPr>
          <p:spPr>
            <a:xfrm>
              <a:off x="4219527" y="2411220"/>
              <a:ext cx="49534" cy="33370"/>
            </a:xfrm>
            <a:custGeom>
              <a:rect b="b" l="l" r="r" t="t"/>
              <a:pathLst>
                <a:path extrusionOk="0" h="1602" w="2378">
                  <a:moveTo>
                    <a:pt x="1859" y="1"/>
                  </a:moveTo>
                  <a:cubicBezTo>
                    <a:pt x="1823" y="1"/>
                    <a:pt x="1787" y="19"/>
                    <a:pt x="1769" y="54"/>
                  </a:cubicBezTo>
                  <a:cubicBezTo>
                    <a:pt x="1734" y="162"/>
                    <a:pt x="1698" y="233"/>
                    <a:pt x="1734" y="341"/>
                  </a:cubicBezTo>
                  <a:cubicBezTo>
                    <a:pt x="1734" y="555"/>
                    <a:pt x="1626" y="806"/>
                    <a:pt x="1447" y="985"/>
                  </a:cubicBezTo>
                  <a:cubicBezTo>
                    <a:pt x="1281" y="1132"/>
                    <a:pt x="1076" y="1204"/>
                    <a:pt x="868" y="1204"/>
                  </a:cubicBezTo>
                  <a:cubicBezTo>
                    <a:pt x="673" y="1204"/>
                    <a:pt x="475" y="1141"/>
                    <a:pt x="303" y="1020"/>
                  </a:cubicBezTo>
                  <a:cubicBezTo>
                    <a:pt x="283" y="1010"/>
                    <a:pt x="262" y="1006"/>
                    <a:pt x="242" y="1006"/>
                  </a:cubicBezTo>
                  <a:cubicBezTo>
                    <a:pt x="116" y="1006"/>
                    <a:pt x="0" y="1178"/>
                    <a:pt x="124" y="1271"/>
                  </a:cubicBezTo>
                  <a:cubicBezTo>
                    <a:pt x="346" y="1494"/>
                    <a:pt x="626" y="1602"/>
                    <a:pt x="912" y="1602"/>
                  </a:cubicBezTo>
                  <a:cubicBezTo>
                    <a:pt x="1131" y="1602"/>
                    <a:pt x="1353" y="1538"/>
                    <a:pt x="1555" y="1414"/>
                  </a:cubicBezTo>
                  <a:cubicBezTo>
                    <a:pt x="1913" y="1199"/>
                    <a:pt x="2378" y="376"/>
                    <a:pt x="1948" y="54"/>
                  </a:cubicBezTo>
                  <a:cubicBezTo>
                    <a:pt x="1930" y="19"/>
                    <a:pt x="1895" y="1"/>
                    <a:pt x="18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3" name="Google Shape;1243;g1e4148f761e_0_432"/>
            <p:cNvSpPr/>
            <p:nvPr/>
          </p:nvSpPr>
          <p:spPr>
            <a:xfrm>
              <a:off x="4133914" y="2498604"/>
              <a:ext cx="44222" cy="26933"/>
            </a:xfrm>
            <a:custGeom>
              <a:rect b="b" l="l" r="r" t="t"/>
              <a:pathLst>
                <a:path extrusionOk="0" h="1293" w="2123">
                  <a:moveTo>
                    <a:pt x="1943" y="1"/>
                  </a:moveTo>
                  <a:cubicBezTo>
                    <a:pt x="1906" y="1"/>
                    <a:pt x="1868" y="14"/>
                    <a:pt x="1837" y="45"/>
                  </a:cubicBezTo>
                  <a:cubicBezTo>
                    <a:pt x="1622" y="296"/>
                    <a:pt x="1622" y="654"/>
                    <a:pt x="1336" y="832"/>
                  </a:cubicBezTo>
                  <a:cubicBezTo>
                    <a:pt x="1272" y="880"/>
                    <a:pt x="1200" y="899"/>
                    <a:pt x="1123" y="899"/>
                  </a:cubicBezTo>
                  <a:cubicBezTo>
                    <a:pt x="852" y="899"/>
                    <a:pt x="521" y="658"/>
                    <a:pt x="298" y="546"/>
                  </a:cubicBezTo>
                  <a:cubicBezTo>
                    <a:pt x="274" y="528"/>
                    <a:pt x="248" y="520"/>
                    <a:pt x="224" y="520"/>
                  </a:cubicBezTo>
                  <a:cubicBezTo>
                    <a:pt x="103" y="520"/>
                    <a:pt x="0" y="708"/>
                    <a:pt x="119" y="797"/>
                  </a:cubicBezTo>
                  <a:cubicBezTo>
                    <a:pt x="379" y="1115"/>
                    <a:pt x="756" y="1292"/>
                    <a:pt x="1156" y="1292"/>
                  </a:cubicBezTo>
                  <a:cubicBezTo>
                    <a:pt x="1251" y="1292"/>
                    <a:pt x="1347" y="1282"/>
                    <a:pt x="1443" y="1262"/>
                  </a:cubicBezTo>
                  <a:cubicBezTo>
                    <a:pt x="1872" y="1047"/>
                    <a:pt x="2123" y="618"/>
                    <a:pt x="2123" y="153"/>
                  </a:cubicBezTo>
                  <a:cubicBezTo>
                    <a:pt x="2123" y="77"/>
                    <a:pt x="2033" y="1"/>
                    <a:pt x="19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4" name="Google Shape;1244;g1e4148f761e_0_432"/>
            <p:cNvSpPr/>
            <p:nvPr/>
          </p:nvSpPr>
          <p:spPr>
            <a:xfrm>
              <a:off x="4214257" y="2464962"/>
              <a:ext cx="45118" cy="31412"/>
            </a:xfrm>
            <a:custGeom>
              <a:rect b="b" l="l" r="r" t="t"/>
              <a:pathLst>
                <a:path extrusionOk="0" h="1508" w="2166">
                  <a:moveTo>
                    <a:pt x="1594" y="1"/>
                  </a:moveTo>
                  <a:cubicBezTo>
                    <a:pt x="1557" y="1"/>
                    <a:pt x="1512" y="34"/>
                    <a:pt x="1486" y="86"/>
                  </a:cubicBezTo>
                  <a:cubicBezTo>
                    <a:pt x="1486" y="193"/>
                    <a:pt x="1486" y="337"/>
                    <a:pt x="1486" y="444"/>
                  </a:cubicBezTo>
                  <a:cubicBezTo>
                    <a:pt x="1486" y="623"/>
                    <a:pt x="1414" y="837"/>
                    <a:pt x="1307" y="945"/>
                  </a:cubicBezTo>
                  <a:cubicBezTo>
                    <a:pt x="1194" y="1071"/>
                    <a:pt x="1054" y="1121"/>
                    <a:pt x="910" y="1121"/>
                  </a:cubicBezTo>
                  <a:cubicBezTo>
                    <a:pt x="688" y="1121"/>
                    <a:pt x="457" y="1003"/>
                    <a:pt x="305" y="873"/>
                  </a:cubicBezTo>
                  <a:cubicBezTo>
                    <a:pt x="271" y="848"/>
                    <a:pt x="235" y="836"/>
                    <a:pt x="200" y="836"/>
                  </a:cubicBezTo>
                  <a:cubicBezTo>
                    <a:pt x="91" y="836"/>
                    <a:pt x="0" y="952"/>
                    <a:pt x="55" y="1088"/>
                  </a:cubicBezTo>
                  <a:cubicBezTo>
                    <a:pt x="262" y="1364"/>
                    <a:pt x="573" y="1507"/>
                    <a:pt x="892" y="1507"/>
                  </a:cubicBezTo>
                  <a:cubicBezTo>
                    <a:pt x="1069" y="1507"/>
                    <a:pt x="1248" y="1463"/>
                    <a:pt x="1414" y="1374"/>
                  </a:cubicBezTo>
                  <a:cubicBezTo>
                    <a:pt x="1736" y="1159"/>
                    <a:pt x="2166" y="229"/>
                    <a:pt x="1629" y="15"/>
                  </a:cubicBezTo>
                  <a:cubicBezTo>
                    <a:pt x="1619" y="5"/>
                    <a:pt x="1607" y="1"/>
                    <a:pt x="15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5" name="Google Shape;1245;g1e4148f761e_0_432"/>
            <p:cNvSpPr/>
            <p:nvPr/>
          </p:nvSpPr>
          <p:spPr>
            <a:xfrm>
              <a:off x="4256376" y="2517393"/>
              <a:ext cx="102859" cy="80445"/>
            </a:xfrm>
            <a:custGeom>
              <a:rect b="b" l="l" r="r" t="t"/>
              <a:pathLst>
                <a:path extrusionOk="0" h="3862" w="4938">
                  <a:moveTo>
                    <a:pt x="2179" y="0"/>
                  </a:moveTo>
                  <a:cubicBezTo>
                    <a:pt x="2084" y="0"/>
                    <a:pt x="1989" y="12"/>
                    <a:pt x="1897" y="38"/>
                  </a:cubicBezTo>
                  <a:cubicBezTo>
                    <a:pt x="716" y="360"/>
                    <a:pt x="0" y="2650"/>
                    <a:pt x="644" y="3651"/>
                  </a:cubicBezTo>
                  <a:cubicBezTo>
                    <a:pt x="734" y="3777"/>
                    <a:pt x="868" y="3839"/>
                    <a:pt x="1002" y="3839"/>
                  </a:cubicBezTo>
                  <a:cubicBezTo>
                    <a:pt x="1136" y="3839"/>
                    <a:pt x="1271" y="3777"/>
                    <a:pt x="1360" y="3651"/>
                  </a:cubicBezTo>
                  <a:cubicBezTo>
                    <a:pt x="1575" y="3294"/>
                    <a:pt x="1718" y="2900"/>
                    <a:pt x="1825" y="2506"/>
                  </a:cubicBezTo>
                  <a:cubicBezTo>
                    <a:pt x="1861" y="2757"/>
                    <a:pt x="1897" y="2972"/>
                    <a:pt x="1932" y="3222"/>
                  </a:cubicBezTo>
                  <a:cubicBezTo>
                    <a:pt x="1968" y="3647"/>
                    <a:pt x="2301" y="3862"/>
                    <a:pt x="2638" y="3862"/>
                  </a:cubicBezTo>
                  <a:cubicBezTo>
                    <a:pt x="2981" y="3862"/>
                    <a:pt x="3327" y="3638"/>
                    <a:pt x="3363" y="3186"/>
                  </a:cubicBezTo>
                  <a:cubicBezTo>
                    <a:pt x="3328" y="2864"/>
                    <a:pt x="3292" y="2506"/>
                    <a:pt x="3185" y="2220"/>
                  </a:cubicBezTo>
                  <a:cubicBezTo>
                    <a:pt x="3185" y="2202"/>
                    <a:pt x="3194" y="2193"/>
                    <a:pt x="3202" y="2193"/>
                  </a:cubicBezTo>
                  <a:cubicBezTo>
                    <a:pt x="3211" y="2193"/>
                    <a:pt x="3220" y="2202"/>
                    <a:pt x="3220" y="2220"/>
                  </a:cubicBezTo>
                  <a:lnTo>
                    <a:pt x="3363" y="2363"/>
                  </a:lnTo>
                  <a:lnTo>
                    <a:pt x="3399" y="2471"/>
                  </a:lnTo>
                  <a:cubicBezTo>
                    <a:pt x="3435" y="2757"/>
                    <a:pt x="3650" y="2972"/>
                    <a:pt x="3936" y="3043"/>
                  </a:cubicBezTo>
                  <a:lnTo>
                    <a:pt x="3972" y="3043"/>
                  </a:lnTo>
                  <a:cubicBezTo>
                    <a:pt x="4028" y="3056"/>
                    <a:pt x="4084" y="3062"/>
                    <a:pt x="4139" y="3062"/>
                  </a:cubicBezTo>
                  <a:cubicBezTo>
                    <a:pt x="4542" y="3062"/>
                    <a:pt x="4902" y="2732"/>
                    <a:pt x="4902" y="2292"/>
                  </a:cubicBezTo>
                  <a:cubicBezTo>
                    <a:pt x="4938" y="1719"/>
                    <a:pt x="4222" y="1111"/>
                    <a:pt x="3793" y="753"/>
                  </a:cubicBezTo>
                  <a:cubicBezTo>
                    <a:pt x="3364" y="416"/>
                    <a:pt x="2751" y="0"/>
                    <a:pt x="217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6" name="Google Shape;1246;g1e4148f761e_0_432"/>
            <p:cNvSpPr/>
            <p:nvPr/>
          </p:nvSpPr>
          <p:spPr>
            <a:xfrm>
              <a:off x="4085712" y="2568490"/>
              <a:ext cx="96901" cy="82716"/>
            </a:xfrm>
            <a:custGeom>
              <a:rect b="b" l="l" r="r" t="t"/>
              <a:pathLst>
                <a:path extrusionOk="0" h="3971" w="4652">
                  <a:moveTo>
                    <a:pt x="2010" y="1"/>
                  </a:moveTo>
                  <a:cubicBezTo>
                    <a:pt x="1883" y="1"/>
                    <a:pt x="1761" y="18"/>
                    <a:pt x="1646" y="53"/>
                  </a:cubicBezTo>
                  <a:cubicBezTo>
                    <a:pt x="1002" y="268"/>
                    <a:pt x="609" y="1127"/>
                    <a:pt x="430" y="1699"/>
                  </a:cubicBezTo>
                  <a:cubicBezTo>
                    <a:pt x="251" y="2236"/>
                    <a:pt x="0" y="3095"/>
                    <a:pt x="358" y="3631"/>
                  </a:cubicBezTo>
                  <a:cubicBezTo>
                    <a:pt x="518" y="3851"/>
                    <a:pt x="768" y="3971"/>
                    <a:pt x="1013" y="3971"/>
                  </a:cubicBezTo>
                  <a:cubicBezTo>
                    <a:pt x="1206" y="3971"/>
                    <a:pt x="1397" y="3896"/>
                    <a:pt x="1539" y="3739"/>
                  </a:cubicBezTo>
                  <a:lnTo>
                    <a:pt x="1575" y="3703"/>
                  </a:lnTo>
                  <a:cubicBezTo>
                    <a:pt x="1753" y="3488"/>
                    <a:pt x="1825" y="3202"/>
                    <a:pt x="1718" y="2951"/>
                  </a:cubicBezTo>
                  <a:cubicBezTo>
                    <a:pt x="1718" y="2916"/>
                    <a:pt x="1718" y="2880"/>
                    <a:pt x="1718" y="2880"/>
                  </a:cubicBezTo>
                  <a:lnTo>
                    <a:pt x="1718" y="2665"/>
                  </a:lnTo>
                  <a:lnTo>
                    <a:pt x="1718" y="2629"/>
                  </a:lnTo>
                  <a:cubicBezTo>
                    <a:pt x="1789" y="2916"/>
                    <a:pt x="1932" y="3238"/>
                    <a:pt x="2111" y="3524"/>
                  </a:cubicBezTo>
                  <a:cubicBezTo>
                    <a:pt x="2261" y="3748"/>
                    <a:pt x="2468" y="3842"/>
                    <a:pt x="2673" y="3842"/>
                  </a:cubicBezTo>
                  <a:cubicBezTo>
                    <a:pt x="3155" y="3842"/>
                    <a:pt x="3629" y="3325"/>
                    <a:pt x="3328" y="2773"/>
                  </a:cubicBezTo>
                  <a:cubicBezTo>
                    <a:pt x="3220" y="2558"/>
                    <a:pt x="3113" y="2343"/>
                    <a:pt x="3041" y="2093"/>
                  </a:cubicBezTo>
                  <a:lnTo>
                    <a:pt x="3041" y="2093"/>
                  </a:lnTo>
                  <a:cubicBezTo>
                    <a:pt x="3328" y="2415"/>
                    <a:pt x="3650" y="2629"/>
                    <a:pt x="4043" y="2808"/>
                  </a:cubicBezTo>
                  <a:cubicBezTo>
                    <a:pt x="4097" y="2839"/>
                    <a:pt x="4155" y="2854"/>
                    <a:pt x="4212" y="2854"/>
                  </a:cubicBezTo>
                  <a:cubicBezTo>
                    <a:pt x="4420" y="2854"/>
                    <a:pt x="4623" y="2667"/>
                    <a:pt x="4651" y="2415"/>
                  </a:cubicBezTo>
                  <a:cubicBezTo>
                    <a:pt x="4651" y="1353"/>
                    <a:pt x="3146" y="1"/>
                    <a:pt x="201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7" name="Google Shape;1247;g1e4148f761e_0_432"/>
            <p:cNvSpPr/>
            <p:nvPr/>
          </p:nvSpPr>
          <p:spPr>
            <a:xfrm>
              <a:off x="3947085" y="2177626"/>
              <a:ext cx="44743" cy="38244"/>
            </a:xfrm>
            <a:custGeom>
              <a:rect b="b" l="l" r="r" t="t"/>
              <a:pathLst>
                <a:path extrusionOk="0" h="1836" w="2148">
                  <a:moveTo>
                    <a:pt x="1125" y="1"/>
                  </a:moveTo>
                  <a:cubicBezTo>
                    <a:pt x="947" y="1"/>
                    <a:pt x="767" y="46"/>
                    <a:pt x="609" y="141"/>
                  </a:cubicBezTo>
                  <a:cubicBezTo>
                    <a:pt x="215" y="356"/>
                    <a:pt x="1" y="821"/>
                    <a:pt x="180" y="1251"/>
                  </a:cubicBezTo>
                  <a:cubicBezTo>
                    <a:pt x="353" y="1637"/>
                    <a:pt x="725" y="1835"/>
                    <a:pt x="1103" y="1835"/>
                  </a:cubicBezTo>
                  <a:cubicBezTo>
                    <a:pt x="1426" y="1835"/>
                    <a:pt x="1754" y="1690"/>
                    <a:pt x="1968" y="1394"/>
                  </a:cubicBezTo>
                  <a:cubicBezTo>
                    <a:pt x="2147" y="1000"/>
                    <a:pt x="2076" y="571"/>
                    <a:pt x="1790" y="285"/>
                  </a:cubicBezTo>
                  <a:lnTo>
                    <a:pt x="1754" y="213"/>
                  </a:lnTo>
                  <a:cubicBezTo>
                    <a:pt x="1574" y="73"/>
                    <a:pt x="1350" y="1"/>
                    <a:pt x="11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8" name="Google Shape;1248;g1e4148f761e_0_432"/>
            <p:cNvSpPr/>
            <p:nvPr/>
          </p:nvSpPr>
          <p:spPr>
            <a:xfrm>
              <a:off x="4152786" y="2096449"/>
              <a:ext cx="43993" cy="38806"/>
            </a:xfrm>
            <a:custGeom>
              <a:rect b="b" l="l" r="r" t="t"/>
              <a:pathLst>
                <a:path extrusionOk="0" h="1863" w="2112">
                  <a:moveTo>
                    <a:pt x="1087" y="1"/>
                  </a:moveTo>
                  <a:cubicBezTo>
                    <a:pt x="917" y="1"/>
                    <a:pt x="741" y="47"/>
                    <a:pt x="573" y="139"/>
                  </a:cubicBezTo>
                  <a:cubicBezTo>
                    <a:pt x="179" y="353"/>
                    <a:pt x="0" y="854"/>
                    <a:pt x="143" y="1284"/>
                  </a:cubicBezTo>
                  <a:cubicBezTo>
                    <a:pt x="334" y="1664"/>
                    <a:pt x="696" y="1863"/>
                    <a:pt x="1064" y="1863"/>
                  </a:cubicBezTo>
                  <a:cubicBezTo>
                    <a:pt x="1387" y="1863"/>
                    <a:pt x="1715" y="1709"/>
                    <a:pt x="1932" y="1391"/>
                  </a:cubicBezTo>
                  <a:cubicBezTo>
                    <a:pt x="2111" y="1033"/>
                    <a:pt x="2040" y="604"/>
                    <a:pt x="1753" y="282"/>
                  </a:cubicBezTo>
                  <a:lnTo>
                    <a:pt x="1718" y="246"/>
                  </a:lnTo>
                  <a:cubicBezTo>
                    <a:pt x="1534" y="82"/>
                    <a:pt x="1315" y="1"/>
                    <a:pt x="10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9" name="Google Shape;1249;g1e4148f761e_0_432"/>
            <p:cNvSpPr/>
            <p:nvPr/>
          </p:nvSpPr>
          <p:spPr>
            <a:xfrm>
              <a:off x="3901633" y="2246596"/>
              <a:ext cx="96651" cy="69051"/>
            </a:xfrm>
            <a:custGeom>
              <a:rect b="b" l="l" r="r" t="t"/>
              <a:pathLst>
                <a:path extrusionOk="0" h="3315" w="4640">
                  <a:moveTo>
                    <a:pt x="3212" y="0"/>
                  </a:moveTo>
                  <a:cubicBezTo>
                    <a:pt x="3032" y="0"/>
                    <a:pt x="2841" y="28"/>
                    <a:pt x="2648" y="86"/>
                  </a:cubicBezTo>
                  <a:cubicBezTo>
                    <a:pt x="1896" y="301"/>
                    <a:pt x="1252" y="730"/>
                    <a:pt x="680" y="1303"/>
                  </a:cubicBezTo>
                  <a:cubicBezTo>
                    <a:pt x="0" y="2018"/>
                    <a:pt x="501" y="3235"/>
                    <a:pt x="1503" y="3306"/>
                  </a:cubicBezTo>
                  <a:cubicBezTo>
                    <a:pt x="1551" y="3312"/>
                    <a:pt x="1600" y="3314"/>
                    <a:pt x="1650" y="3314"/>
                  </a:cubicBezTo>
                  <a:cubicBezTo>
                    <a:pt x="2609" y="3314"/>
                    <a:pt x="3918" y="2367"/>
                    <a:pt x="4258" y="1517"/>
                  </a:cubicBezTo>
                  <a:cubicBezTo>
                    <a:pt x="4639" y="578"/>
                    <a:pt x="4034" y="0"/>
                    <a:pt x="321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0" name="Google Shape;1250;g1e4148f761e_0_432"/>
            <p:cNvSpPr/>
            <p:nvPr/>
          </p:nvSpPr>
          <p:spPr>
            <a:xfrm>
              <a:off x="4222839" y="2106010"/>
              <a:ext cx="98088" cy="68781"/>
            </a:xfrm>
            <a:custGeom>
              <a:rect b="b" l="l" r="r" t="t"/>
              <a:pathLst>
                <a:path extrusionOk="0" h="3302" w="4709">
                  <a:moveTo>
                    <a:pt x="3246" y="0"/>
                  </a:moveTo>
                  <a:cubicBezTo>
                    <a:pt x="3076" y="0"/>
                    <a:pt x="2898" y="24"/>
                    <a:pt x="2720" y="73"/>
                  </a:cubicBezTo>
                  <a:cubicBezTo>
                    <a:pt x="1968" y="288"/>
                    <a:pt x="1288" y="681"/>
                    <a:pt x="752" y="1254"/>
                  </a:cubicBezTo>
                  <a:cubicBezTo>
                    <a:pt x="0" y="2005"/>
                    <a:pt x="501" y="3257"/>
                    <a:pt x="1575" y="3293"/>
                  </a:cubicBezTo>
                  <a:cubicBezTo>
                    <a:pt x="1621" y="3299"/>
                    <a:pt x="1668" y="3301"/>
                    <a:pt x="1717" y="3301"/>
                  </a:cubicBezTo>
                  <a:cubicBezTo>
                    <a:pt x="2645" y="3301"/>
                    <a:pt x="3954" y="2354"/>
                    <a:pt x="4294" y="1504"/>
                  </a:cubicBezTo>
                  <a:cubicBezTo>
                    <a:pt x="4709" y="556"/>
                    <a:pt x="4068" y="0"/>
                    <a:pt x="324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4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p4"/>
          <p:cNvSpPr txBox="1"/>
          <p:nvPr>
            <p:ph type="title"/>
          </p:nvPr>
        </p:nvSpPr>
        <p:spPr>
          <a:xfrm>
            <a:off x="1647150" y="642675"/>
            <a:ext cx="5849700" cy="139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O que </a:t>
            </a:r>
            <a:r>
              <a:rPr lang="en"/>
              <a:t>é uma clínica veterinária?</a:t>
            </a:r>
            <a:endParaRPr/>
          </a:p>
        </p:txBody>
      </p:sp>
      <p:sp>
        <p:nvSpPr>
          <p:cNvPr id="836" name="Google Shape;836;p4"/>
          <p:cNvSpPr txBox="1"/>
          <p:nvPr>
            <p:ph idx="1" type="subTitle"/>
          </p:nvPr>
        </p:nvSpPr>
        <p:spPr>
          <a:xfrm>
            <a:off x="783550" y="2188475"/>
            <a:ext cx="3606600" cy="27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O que faz: Cuida dos animais domésticos ou silvestres, dando cuidados médicos e tratamentos de saúde 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 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837" name="Google Shape;837;p4"/>
          <p:cNvSpPr txBox="1"/>
          <p:nvPr/>
        </p:nvSpPr>
        <p:spPr>
          <a:xfrm>
            <a:off x="4390150" y="2188475"/>
            <a:ext cx="41295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</a:rPr>
              <a:t>Como trabalha: É como um hospital só que ao invés de cuidar de humanos, cuida de animais. Com sistemas parecidos de consultas, cirurgias, medicamentos e outros. Os médicos especializados no cuidado de animais são chamados de veterinários</a:t>
            </a:r>
            <a:endParaRPr sz="18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3"/>
          <p:cNvSpPr txBox="1"/>
          <p:nvPr>
            <p:ph type="ctrTitle"/>
          </p:nvPr>
        </p:nvSpPr>
        <p:spPr>
          <a:xfrm>
            <a:off x="715050" y="426149"/>
            <a:ext cx="7713900" cy="48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Nosso Diferencial</a:t>
            </a:r>
            <a:endParaRPr/>
          </a:p>
        </p:txBody>
      </p:sp>
      <p:sp>
        <p:nvSpPr>
          <p:cNvPr id="843" name="Google Shape;843;p3"/>
          <p:cNvSpPr txBox="1"/>
          <p:nvPr>
            <p:ph idx="1" type="subTitle"/>
          </p:nvPr>
        </p:nvSpPr>
        <p:spPr>
          <a:xfrm>
            <a:off x="901600" y="1789550"/>
            <a:ext cx="2220600" cy="658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Localizar a clínica mais próxima ao usuário</a:t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44" name="Google Shape;844;p3"/>
          <p:cNvSpPr txBox="1"/>
          <p:nvPr>
            <p:ph idx="3" type="subTitle"/>
          </p:nvPr>
        </p:nvSpPr>
        <p:spPr>
          <a:xfrm>
            <a:off x="3214375" y="1789550"/>
            <a:ext cx="2454000" cy="13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Biblioteca de artigos de dicas para cuidados dos pets com necessidades, esse sistema também daria sugestões de produtos da nossa loja para o usuário</a:t>
            </a:r>
            <a:endParaRPr sz="1600"/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600"/>
          </a:p>
        </p:txBody>
      </p:sp>
      <p:sp>
        <p:nvSpPr>
          <p:cNvPr id="845" name="Google Shape;845;p3"/>
          <p:cNvSpPr txBox="1"/>
          <p:nvPr>
            <p:ph idx="5" type="subTitle"/>
          </p:nvPr>
        </p:nvSpPr>
        <p:spPr>
          <a:xfrm>
            <a:off x="6008900" y="1789550"/>
            <a:ext cx="2219100" cy="6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Área de compras de produtos especializados para pets com necessidades, com sistema de filtros e pesquisa </a:t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46" name="Google Shape;846;p3"/>
          <p:cNvSpPr txBox="1"/>
          <p:nvPr>
            <p:ph idx="16" type="title"/>
          </p:nvPr>
        </p:nvSpPr>
        <p:spPr>
          <a:xfrm>
            <a:off x="914500" y="1228502"/>
            <a:ext cx="783600" cy="38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01.</a:t>
            </a:r>
            <a:endParaRPr/>
          </a:p>
        </p:txBody>
      </p:sp>
      <p:sp>
        <p:nvSpPr>
          <p:cNvPr id="847" name="Google Shape;847;p3"/>
          <p:cNvSpPr txBox="1"/>
          <p:nvPr>
            <p:ph idx="17" type="title"/>
          </p:nvPr>
        </p:nvSpPr>
        <p:spPr>
          <a:xfrm>
            <a:off x="3456000" y="1228502"/>
            <a:ext cx="783600" cy="38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02.</a:t>
            </a:r>
            <a:endParaRPr/>
          </a:p>
        </p:txBody>
      </p:sp>
      <p:sp>
        <p:nvSpPr>
          <p:cNvPr id="848" name="Google Shape;848;p3"/>
          <p:cNvSpPr txBox="1"/>
          <p:nvPr>
            <p:ph idx="18" type="title"/>
          </p:nvPr>
        </p:nvSpPr>
        <p:spPr>
          <a:xfrm>
            <a:off x="6008900" y="1228502"/>
            <a:ext cx="783600" cy="38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03.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2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g1e4148f761e_0_25"/>
          <p:cNvSpPr txBox="1"/>
          <p:nvPr>
            <p:ph type="title"/>
          </p:nvPr>
        </p:nvSpPr>
        <p:spPr>
          <a:xfrm>
            <a:off x="1647150" y="642675"/>
            <a:ext cx="5849700" cy="139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Publico-Alvo</a:t>
            </a:r>
            <a:endParaRPr/>
          </a:p>
        </p:txBody>
      </p:sp>
      <p:sp>
        <p:nvSpPr>
          <p:cNvPr id="854" name="Google Shape;854;g1e4148f761e_0_25"/>
          <p:cNvSpPr txBox="1"/>
          <p:nvPr>
            <p:ph idx="1" type="subTitle"/>
          </p:nvPr>
        </p:nvSpPr>
        <p:spPr>
          <a:xfrm>
            <a:off x="2768700" y="1929675"/>
            <a:ext cx="3606600" cy="27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2400">
                <a:latin typeface="Arial"/>
                <a:ea typeface="Arial"/>
                <a:cs typeface="Arial"/>
                <a:sym typeface="Arial"/>
              </a:rPr>
              <a:t>Donos de pets e pessoas que precisam de mais acessibilidade na compra de produtos e agendamento de consultas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8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p17"/>
          <p:cNvSpPr txBox="1"/>
          <p:nvPr>
            <p:ph type="title"/>
          </p:nvPr>
        </p:nvSpPr>
        <p:spPr>
          <a:xfrm>
            <a:off x="720825" y="2157146"/>
            <a:ext cx="4341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Protótipo</a:t>
            </a:r>
            <a:endParaRPr/>
          </a:p>
        </p:txBody>
      </p:sp>
      <p:sp>
        <p:nvSpPr>
          <p:cNvPr id="860" name="Google Shape;860;p17"/>
          <p:cNvSpPr txBox="1"/>
          <p:nvPr>
            <p:ph idx="2" type="title"/>
          </p:nvPr>
        </p:nvSpPr>
        <p:spPr>
          <a:xfrm>
            <a:off x="6273150" y="801075"/>
            <a:ext cx="2155800" cy="113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800"/>
              <a:buNone/>
            </a:pPr>
            <a:r>
              <a:rPr lang="en"/>
              <a:t>02</a:t>
            </a:r>
            <a:endParaRPr/>
          </a:p>
        </p:txBody>
      </p:sp>
      <p:grpSp>
        <p:nvGrpSpPr>
          <p:cNvPr id="861" name="Google Shape;861;p17"/>
          <p:cNvGrpSpPr/>
          <p:nvPr/>
        </p:nvGrpSpPr>
        <p:grpSpPr>
          <a:xfrm>
            <a:off x="5345433" y="2662359"/>
            <a:ext cx="2687204" cy="1792857"/>
            <a:chOff x="5345433" y="2662359"/>
            <a:chExt cx="2687204" cy="1792857"/>
          </a:xfrm>
        </p:grpSpPr>
        <p:sp>
          <p:nvSpPr>
            <p:cNvPr id="862" name="Google Shape;862;p17"/>
            <p:cNvSpPr/>
            <p:nvPr/>
          </p:nvSpPr>
          <p:spPr>
            <a:xfrm flipH="1">
              <a:off x="5485272" y="4237462"/>
              <a:ext cx="2303891" cy="217754"/>
            </a:xfrm>
            <a:custGeom>
              <a:rect b="b" l="l" r="r" t="t"/>
              <a:pathLst>
                <a:path extrusionOk="0" h="2007" w="21235">
                  <a:moveTo>
                    <a:pt x="10618" y="1"/>
                  </a:moveTo>
                  <a:cubicBezTo>
                    <a:pt x="4760" y="1"/>
                    <a:pt x="1" y="446"/>
                    <a:pt x="1" y="1003"/>
                  </a:cubicBezTo>
                  <a:cubicBezTo>
                    <a:pt x="1" y="1560"/>
                    <a:pt x="4760" y="2006"/>
                    <a:pt x="10618" y="2006"/>
                  </a:cubicBezTo>
                  <a:cubicBezTo>
                    <a:pt x="16491" y="2006"/>
                    <a:pt x="21235" y="1560"/>
                    <a:pt x="21235" y="1003"/>
                  </a:cubicBezTo>
                  <a:cubicBezTo>
                    <a:pt x="21235" y="446"/>
                    <a:pt x="16491" y="1"/>
                    <a:pt x="10618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3" name="Google Shape;863;p17"/>
            <p:cNvSpPr/>
            <p:nvPr/>
          </p:nvSpPr>
          <p:spPr>
            <a:xfrm flipH="1">
              <a:off x="5345433" y="2682106"/>
              <a:ext cx="2687204" cy="1665003"/>
            </a:xfrm>
            <a:custGeom>
              <a:rect b="b" l="l" r="r" t="t"/>
              <a:pathLst>
                <a:path extrusionOk="0" h="15346" w="24768">
                  <a:moveTo>
                    <a:pt x="8656" y="1"/>
                  </a:moveTo>
                  <a:cubicBezTo>
                    <a:pt x="7796" y="1"/>
                    <a:pt x="6961" y="270"/>
                    <a:pt x="6256" y="774"/>
                  </a:cubicBezTo>
                  <a:cubicBezTo>
                    <a:pt x="5842" y="1140"/>
                    <a:pt x="5460" y="1522"/>
                    <a:pt x="5094" y="1952"/>
                  </a:cubicBezTo>
                  <a:cubicBezTo>
                    <a:pt x="4553" y="2525"/>
                    <a:pt x="3916" y="3002"/>
                    <a:pt x="3216" y="3384"/>
                  </a:cubicBezTo>
                  <a:cubicBezTo>
                    <a:pt x="2531" y="3750"/>
                    <a:pt x="1767" y="4037"/>
                    <a:pt x="1194" y="4578"/>
                  </a:cubicBezTo>
                  <a:cubicBezTo>
                    <a:pt x="48" y="5645"/>
                    <a:pt x="0" y="7459"/>
                    <a:pt x="398" y="8971"/>
                  </a:cubicBezTo>
                  <a:cubicBezTo>
                    <a:pt x="1019" y="11263"/>
                    <a:pt x="2627" y="13349"/>
                    <a:pt x="4855" y="14176"/>
                  </a:cubicBezTo>
                  <a:cubicBezTo>
                    <a:pt x="6113" y="14636"/>
                    <a:pt x="7475" y="14671"/>
                    <a:pt x="8833" y="14671"/>
                  </a:cubicBezTo>
                  <a:cubicBezTo>
                    <a:pt x="9073" y="14671"/>
                    <a:pt x="9312" y="14670"/>
                    <a:pt x="9551" y="14670"/>
                  </a:cubicBezTo>
                  <a:cubicBezTo>
                    <a:pt x="9677" y="14669"/>
                    <a:pt x="9804" y="14669"/>
                    <a:pt x="9930" y="14669"/>
                  </a:cubicBezTo>
                  <a:cubicBezTo>
                    <a:pt x="13099" y="14669"/>
                    <a:pt x="16267" y="14861"/>
                    <a:pt x="19420" y="15259"/>
                  </a:cubicBezTo>
                  <a:cubicBezTo>
                    <a:pt x="19866" y="15312"/>
                    <a:pt x="20290" y="15345"/>
                    <a:pt x="20691" y="15345"/>
                  </a:cubicBezTo>
                  <a:cubicBezTo>
                    <a:pt x="22204" y="15345"/>
                    <a:pt x="23383" y="14873"/>
                    <a:pt x="24163" y="13237"/>
                  </a:cubicBezTo>
                  <a:cubicBezTo>
                    <a:pt x="24481" y="12553"/>
                    <a:pt x="24768" y="11805"/>
                    <a:pt x="24609" y="11072"/>
                  </a:cubicBezTo>
                  <a:cubicBezTo>
                    <a:pt x="24497" y="10420"/>
                    <a:pt x="24052" y="9879"/>
                    <a:pt x="23765" y="9290"/>
                  </a:cubicBezTo>
                  <a:cubicBezTo>
                    <a:pt x="23192" y="8112"/>
                    <a:pt x="23160" y="6743"/>
                    <a:pt x="22730" y="5501"/>
                  </a:cubicBezTo>
                  <a:cubicBezTo>
                    <a:pt x="21906" y="3043"/>
                    <a:pt x="19398" y="1274"/>
                    <a:pt x="16806" y="1274"/>
                  </a:cubicBezTo>
                  <a:cubicBezTo>
                    <a:pt x="16696" y="1274"/>
                    <a:pt x="16585" y="1277"/>
                    <a:pt x="16475" y="1283"/>
                  </a:cubicBezTo>
                  <a:cubicBezTo>
                    <a:pt x="15813" y="1323"/>
                    <a:pt x="15152" y="1462"/>
                    <a:pt x="14490" y="1462"/>
                  </a:cubicBezTo>
                  <a:cubicBezTo>
                    <a:pt x="14356" y="1462"/>
                    <a:pt x="14222" y="1456"/>
                    <a:pt x="14087" y="1442"/>
                  </a:cubicBezTo>
                  <a:cubicBezTo>
                    <a:pt x="13244" y="1379"/>
                    <a:pt x="12448" y="997"/>
                    <a:pt x="11668" y="694"/>
                  </a:cubicBezTo>
                  <a:cubicBezTo>
                    <a:pt x="10792" y="312"/>
                    <a:pt x="9885" y="89"/>
                    <a:pt x="8930" y="10"/>
                  </a:cubicBezTo>
                  <a:cubicBezTo>
                    <a:pt x="8838" y="4"/>
                    <a:pt x="8747" y="1"/>
                    <a:pt x="86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4" name="Google Shape;864;p17"/>
            <p:cNvSpPr/>
            <p:nvPr/>
          </p:nvSpPr>
          <p:spPr>
            <a:xfrm flipH="1">
              <a:off x="5599089" y="3769391"/>
              <a:ext cx="83107" cy="630479"/>
            </a:xfrm>
            <a:custGeom>
              <a:rect b="b" l="l" r="r" t="t"/>
              <a:pathLst>
                <a:path extrusionOk="0" fill="none" h="5811" w="766">
                  <a:moveTo>
                    <a:pt x="1" y="1"/>
                  </a:moveTo>
                  <a:cubicBezTo>
                    <a:pt x="1" y="1"/>
                    <a:pt x="765" y="3216"/>
                    <a:pt x="240" y="5811"/>
                  </a:cubicBezTo>
                </a:path>
              </a:pathLst>
            </a:custGeom>
            <a:noFill/>
            <a:ln cap="rnd" cmpd="sng" w="9525">
              <a:solidFill>
                <a:srgbClr val="26206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5" name="Google Shape;865;p17"/>
            <p:cNvSpPr/>
            <p:nvPr/>
          </p:nvSpPr>
          <p:spPr>
            <a:xfrm flipH="1">
              <a:off x="5652691" y="3788487"/>
              <a:ext cx="129652" cy="113054"/>
            </a:xfrm>
            <a:custGeom>
              <a:rect b="b" l="l" r="r" t="t"/>
              <a:pathLst>
                <a:path extrusionOk="0" h="1042" w="1195">
                  <a:moveTo>
                    <a:pt x="1" y="0"/>
                  </a:moveTo>
                  <a:cubicBezTo>
                    <a:pt x="17" y="191"/>
                    <a:pt x="96" y="366"/>
                    <a:pt x="208" y="493"/>
                  </a:cubicBezTo>
                  <a:cubicBezTo>
                    <a:pt x="303" y="653"/>
                    <a:pt x="446" y="796"/>
                    <a:pt x="590" y="891"/>
                  </a:cubicBezTo>
                  <a:cubicBezTo>
                    <a:pt x="659" y="937"/>
                    <a:pt x="853" y="1042"/>
                    <a:pt x="985" y="1042"/>
                  </a:cubicBezTo>
                  <a:cubicBezTo>
                    <a:pt x="1036" y="1042"/>
                    <a:pt x="1077" y="1027"/>
                    <a:pt x="1099" y="987"/>
                  </a:cubicBezTo>
                  <a:cubicBezTo>
                    <a:pt x="1195" y="860"/>
                    <a:pt x="924" y="541"/>
                    <a:pt x="844" y="462"/>
                  </a:cubicBezTo>
                  <a:cubicBezTo>
                    <a:pt x="733" y="350"/>
                    <a:pt x="606" y="271"/>
                    <a:pt x="478" y="223"/>
                  </a:cubicBezTo>
                  <a:cubicBezTo>
                    <a:pt x="335" y="143"/>
                    <a:pt x="176" y="64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6" name="Google Shape;866;p17"/>
            <p:cNvSpPr/>
            <p:nvPr/>
          </p:nvSpPr>
          <p:spPr>
            <a:xfrm flipH="1">
              <a:off x="5578366" y="3753875"/>
              <a:ext cx="93414" cy="150378"/>
            </a:xfrm>
            <a:custGeom>
              <a:rect b="b" l="l" r="r" t="t"/>
              <a:pathLst>
                <a:path extrusionOk="0" h="1386" w="861">
                  <a:moveTo>
                    <a:pt x="828" y="1"/>
                  </a:moveTo>
                  <a:lnTo>
                    <a:pt x="828" y="1"/>
                  </a:lnTo>
                  <a:cubicBezTo>
                    <a:pt x="589" y="176"/>
                    <a:pt x="383" y="399"/>
                    <a:pt x="255" y="669"/>
                  </a:cubicBezTo>
                  <a:cubicBezTo>
                    <a:pt x="191" y="781"/>
                    <a:pt x="0" y="1258"/>
                    <a:pt x="144" y="1370"/>
                  </a:cubicBezTo>
                  <a:cubicBezTo>
                    <a:pt x="158" y="1380"/>
                    <a:pt x="175" y="1385"/>
                    <a:pt x="192" y="1385"/>
                  </a:cubicBezTo>
                  <a:cubicBezTo>
                    <a:pt x="330" y="1385"/>
                    <a:pt x="547" y="1088"/>
                    <a:pt x="589" y="1003"/>
                  </a:cubicBezTo>
                  <a:cubicBezTo>
                    <a:pt x="653" y="892"/>
                    <a:pt x="701" y="765"/>
                    <a:pt x="749" y="637"/>
                  </a:cubicBezTo>
                  <a:cubicBezTo>
                    <a:pt x="828" y="446"/>
                    <a:pt x="860" y="223"/>
                    <a:pt x="8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7" name="Google Shape;867;p17"/>
            <p:cNvSpPr/>
            <p:nvPr/>
          </p:nvSpPr>
          <p:spPr>
            <a:xfrm flipH="1">
              <a:off x="5645745" y="3542407"/>
              <a:ext cx="103721" cy="178370"/>
            </a:xfrm>
            <a:custGeom>
              <a:rect b="b" l="l" r="r" t="t"/>
              <a:pathLst>
                <a:path extrusionOk="0" h="1644" w="956">
                  <a:moveTo>
                    <a:pt x="405" y="1"/>
                  </a:moveTo>
                  <a:cubicBezTo>
                    <a:pt x="380" y="1"/>
                    <a:pt x="356" y="8"/>
                    <a:pt x="334" y="24"/>
                  </a:cubicBezTo>
                  <a:cubicBezTo>
                    <a:pt x="271" y="87"/>
                    <a:pt x="239" y="215"/>
                    <a:pt x="175" y="262"/>
                  </a:cubicBezTo>
                  <a:lnTo>
                    <a:pt x="80" y="262"/>
                  </a:lnTo>
                  <a:cubicBezTo>
                    <a:pt x="64" y="278"/>
                    <a:pt x="48" y="278"/>
                    <a:pt x="48" y="294"/>
                  </a:cubicBezTo>
                  <a:cubicBezTo>
                    <a:pt x="16" y="358"/>
                    <a:pt x="0" y="422"/>
                    <a:pt x="0" y="485"/>
                  </a:cubicBezTo>
                  <a:cubicBezTo>
                    <a:pt x="16" y="581"/>
                    <a:pt x="48" y="660"/>
                    <a:pt x="80" y="756"/>
                  </a:cubicBezTo>
                  <a:cubicBezTo>
                    <a:pt x="96" y="788"/>
                    <a:pt x="112" y="820"/>
                    <a:pt x="112" y="851"/>
                  </a:cubicBezTo>
                  <a:cubicBezTo>
                    <a:pt x="159" y="1011"/>
                    <a:pt x="191" y="1170"/>
                    <a:pt x="223" y="1329"/>
                  </a:cubicBezTo>
                  <a:cubicBezTo>
                    <a:pt x="191" y="1456"/>
                    <a:pt x="223" y="1599"/>
                    <a:pt x="303" y="1631"/>
                  </a:cubicBezTo>
                  <a:cubicBezTo>
                    <a:pt x="319" y="1639"/>
                    <a:pt x="338" y="1643"/>
                    <a:pt x="358" y="1643"/>
                  </a:cubicBezTo>
                  <a:cubicBezTo>
                    <a:pt x="378" y="1643"/>
                    <a:pt x="398" y="1639"/>
                    <a:pt x="414" y="1631"/>
                  </a:cubicBezTo>
                  <a:cubicBezTo>
                    <a:pt x="573" y="1552"/>
                    <a:pt x="716" y="1408"/>
                    <a:pt x="796" y="1233"/>
                  </a:cubicBezTo>
                  <a:cubicBezTo>
                    <a:pt x="860" y="1122"/>
                    <a:pt x="907" y="979"/>
                    <a:pt x="923" y="835"/>
                  </a:cubicBezTo>
                  <a:cubicBezTo>
                    <a:pt x="955" y="692"/>
                    <a:pt x="907" y="549"/>
                    <a:pt x="796" y="438"/>
                  </a:cubicBezTo>
                  <a:cubicBezTo>
                    <a:pt x="780" y="438"/>
                    <a:pt x="748" y="422"/>
                    <a:pt x="732" y="422"/>
                  </a:cubicBezTo>
                  <a:cubicBezTo>
                    <a:pt x="701" y="406"/>
                    <a:pt x="669" y="390"/>
                    <a:pt x="637" y="374"/>
                  </a:cubicBezTo>
                  <a:cubicBezTo>
                    <a:pt x="589" y="278"/>
                    <a:pt x="557" y="183"/>
                    <a:pt x="525" y="87"/>
                  </a:cubicBezTo>
                  <a:cubicBezTo>
                    <a:pt x="525" y="87"/>
                    <a:pt x="525" y="87"/>
                    <a:pt x="525" y="71"/>
                  </a:cubicBezTo>
                  <a:cubicBezTo>
                    <a:pt x="504" y="29"/>
                    <a:pt x="455" y="1"/>
                    <a:pt x="40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8" name="Google Shape;868;p17"/>
            <p:cNvSpPr/>
            <p:nvPr/>
          </p:nvSpPr>
          <p:spPr>
            <a:xfrm flipH="1">
              <a:off x="5690667" y="3591992"/>
              <a:ext cx="152110" cy="130305"/>
            </a:xfrm>
            <a:custGeom>
              <a:rect b="b" l="l" r="r" t="t"/>
              <a:pathLst>
                <a:path extrusionOk="0" h="1201" w="1402">
                  <a:moveTo>
                    <a:pt x="526" y="0"/>
                  </a:moveTo>
                  <a:cubicBezTo>
                    <a:pt x="498" y="0"/>
                    <a:pt x="470" y="4"/>
                    <a:pt x="446" y="12"/>
                  </a:cubicBezTo>
                  <a:lnTo>
                    <a:pt x="446" y="28"/>
                  </a:lnTo>
                  <a:cubicBezTo>
                    <a:pt x="430" y="44"/>
                    <a:pt x="415" y="60"/>
                    <a:pt x="399" y="76"/>
                  </a:cubicBezTo>
                  <a:cubicBezTo>
                    <a:pt x="383" y="92"/>
                    <a:pt x="351" y="92"/>
                    <a:pt x="319" y="92"/>
                  </a:cubicBezTo>
                  <a:lnTo>
                    <a:pt x="303" y="92"/>
                  </a:lnTo>
                  <a:cubicBezTo>
                    <a:pt x="261" y="92"/>
                    <a:pt x="211" y="85"/>
                    <a:pt x="164" y="85"/>
                  </a:cubicBezTo>
                  <a:cubicBezTo>
                    <a:pt x="140" y="85"/>
                    <a:pt x="117" y="87"/>
                    <a:pt x="96" y="92"/>
                  </a:cubicBezTo>
                  <a:cubicBezTo>
                    <a:pt x="80" y="92"/>
                    <a:pt x="64" y="92"/>
                    <a:pt x="48" y="108"/>
                  </a:cubicBezTo>
                  <a:cubicBezTo>
                    <a:pt x="1" y="172"/>
                    <a:pt x="1" y="251"/>
                    <a:pt x="32" y="315"/>
                  </a:cubicBezTo>
                  <a:cubicBezTo>
                    <a:pt x="48" y="347"/>
                    <a:pt x="64" y="378"/>
                    <a:pt x="96" y="394"/>
                  </a:cubicBezTo>
                  <a:lnTo>
                    <a:pt x="96" y="410"/>
                  </a:lnTo>
                  <a:cubicBezTo>
                    <a:pt x="144" y="458"/>
                    <a:pt x="176" y="522"/>
                    <a:pt x="192" y="585"/>
                  </a:cubicBezTo>
                  <a:lnTo>
                    <a:pt x="192" y="601"/>
                  </a:lnTo>
                  <a:cubicBezTo>
                    <a:pt x="192" y="665"/>
                    <a:pt x="160" y="697"/>
                    <a:pt x="160" y="760"/>
                  </a:cubicBezTo>
                  <a:cubicBezTo>
                    <a:pt x="128" y="872"/>
                    <a:pt x="255" y="1015"/>
                    <a:pt x="383" y="1095"/>
                  </a:cubicBezTo>
                  <a:cubicBezTo>
                    <a:pt x="510" y="1158"/>
                    <a:pt x="637" y="1190"/>
                    <a:pt x="781" y="1190"/>
                  </a:cubicBezTo>
                  <a:cubicBezTo>
                    <a:pt x="833" y="1197"/>
                    <a:pt x="886" y="1201"/>
                    <a:pt x="939" y="1201"/>
                  </a:cubicBezTo>
                  <a:cubicBezTo>
                    <a:pt x="1013" y="1201"/>
                    <a:pt x="1088" y="1193"/>
                    <a:pt x="1163" y="1174"/>
                  </a:cubicBezTo>
                  <a:cubicBezTo>
                    <a:pt x="1210" y="1158"/>
                    <a:pt x="1274" y="1142"/>
                    <a:pt x="1322" y="1111"/>
                  </a:cubicBezTo>
                  <a:cubicBezTo>
                    <a:pt x="1370" y="1095"/>
                    <a:pt x="1385" y="1047"/>
                    <a:pt x="1401" y="1015"/>
                  </a:cubicBezTo>
                  <a:cubicBezTo>
                    <a:pt x="1401" y="920"/>
                    <a:pt x="1322" y="808"/>
                    <a:pt x="1242" y="729"/>
                  </a:cubicBezTo>
                  <a:lnTo>
                    <a:pt x="1019" y="490"/>
                  </a:lnTo>
                  <a:lnTo>
                    <a:pt x="1019" y="474"/>
                  </a:lnTo>
                  <a:lnTo>
                    <a:pt x="940" y="394"/>
                  </a:lnTo>
                  <a:lnTo>
                    <a:pt x="940" y="378"/>
                  </a:lnTo>
                  <a:lnTo>
                    <a:pt x="940" y="363"/>
                  </a:lnTo>
                  <a:cubicBezTo>
                    <a:pt x="924" y="347"/>
                    <a:pt x="908" y="331"/>
                    <a:pt x="892" y="315"/>
                  </a:cubicBezTo>
                  <a:cubicBezTo>
                    <a:pt x="844" y="219"/>
                    <a:pt x="765" y="140"/>
                    <a:pt x="701" y="76"/>
                  </a:cubicBezTo>
                  <a:cubicBezTo>
                    <a:pt x="669" y="44"/>
                    <a:pt x="637" y="28"/>
                    <a:pt x="606" y="12"/>
                  </a:cubicBezTo>
                  <a:cubicBezTo>
                    <a:pt x="582" y="4"/>
                    <a:pt x="554" y="0"/>
                    <a:pt x="52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9" name="Google Shape;869;p17"/>
            <p:cNvSpPr/>
            <p:nvPr/>
          </p:nvSpPr>
          <p:spPr>
            <a:xfrm flipH="1">
              <a:off x="5669937" y="3589822"/>
              <a:ext cx="20831" cy="45026"/>
            </a:xfrm>
            <a:custGeom>
              <a:rect b="b" l="l" r="r" t="t"/>
              <a:pathLst>
                <a:path extrusionOk="0" h="415" w="192">
                  <a:moveTo>
                    <a:pt x="191" y="1"/>
                  </a:moveTo>
                  <a:cubicBezTo>
                    <a:pt x="175" y="32"/>
                    <a:pt x="160" y="80"/>
                    <a:pt x="144" y="112"/>
                  </a:cubicBezTo>
                  <a:cubicBezTo>
                    <a:pt x="139" y="126"/>
                    <a:pt x="135" y="141"/>
                    <a:pt x="130" y="155"/>
                  </a:cubicBezTo>
                  <a:lnTo>
                    <a:pt x="130" y="155"/>
                  </a:lnTo>
                  <a:cubicBezTo>
                    <a:pt x="135" y="146"/>
                    <a:pt x="139" y="137"/>
                    <a:pt x="144" y="128"/>
                  </a:cubicBezTo>
                  <a:lnTo>
                    <a:pt x="191" y="1"/>
                  </a:lnTo>
                  <a:close/>
                  <a:moveTo>
                    <a:pt x="130" y="155"/>
                  </a:moveTo>
                  <a:lnTo>
                    <a:pt x="130" y="155"/>
                  </a:lnTo>
                  <a:cubicBezTo>
                    <a:pt x="87" y="244"/>
                    <a:pt x="44" y="342"/>
                    <a:pt x="0" y="414"/>
                  </a:cubicBezTo>
                  <a:cubicBezTo>
                    <a:pt x="56" y="331"/>
                    <a:pt x="99" y="248"/>
                    <a:pt x="130" y="155"/>
                  </a:cubicBezTo>
                  <a:close/>
                </a:path>
              </a:pathLst>
            </a:custGeom>
            <a:solidFill>
              <a:srgbClr val="FFEC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0" name="Google Shape;870;p17"/>
            <p:cNvSpPr/>
            <p:nvPr/>
          </p:nvSpPr>
          <p:spPr>
            <a:xfrm flipH="1">
              <a:off x="5669936" y="3588086"/>
              <a:ext cx="108" cy="108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EC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1" name="Google Shape;871;p17"/>
            <p:cNvSpPr/>
            <p:nvPr/>
          </p:nvSpPr>
          <p:spPr>
            <a:xfrm flipH="1">
              <a:off x="5682089" y="3582878"/>
              <a:ext cx="31138" cy="64014"/>
            </a:xfrm>
            <a:custGeom>
              <a:rect b="b" l="l" r="r" t="t"/>
              <a:pathLst>
                <a:path extrusionOk="0" h="590" w="287">
                  <a:moveTo>
                    <a:pt x="0" y="590"/>
                  </a:moveTo>
                  <a:lnTo>
                    <a:pt x="0" y="590"/>
                  </a:lnTo>
                  <a:lnTo>
                    <a:pt x="0" y="590"/>
                  </a:lnTo>
                  <a:cubicBezTo>
                    <a:pt x="112" y="399"/>
                    <a:pt x="207" y="192"/>
                    <a:pt x="287" y="1"/>
                  </a:cubicBezTo>
                  <a:lnTo>
                    <a:pt x="287" y="1"/>
                  </a:lnTo>
                  <a:cubicBezTo>
                    <a:pt x="207" y="192"/>
                    <a:pt x="112" y="399"/>
                    <a:pt x="0" y="590"/>
                  </a:cubicBezTo>
                  <a:close/>
                </a:path>
              </a:pathLst>
            </a:custGeom>
            <a:solidFill>
              <a:srgbClr val="FFEC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2" name="Google Shape;872;p17"/>
            <p:cNvSpPr/>
            <p:nvPr/>
          </p:nvSpPr>
          <p:spPr>
            <a:xfrm flipH="1">
              <a:off x="5695868" y="3550111"/>
              <a:ext cx="19095" cy="103724"/>
            </a:xfrm>
            <a:custGeom>
              <a:rect b="b" l="l" r="r" t="t"/>
              <a:pathLst>
                <a:path extrusionOk="0" h="956" w="176">
                  <a:moveTo>
                    <a:pt x="1" y="955"/>
                  </a:moveTo>
                  <a:lnTo>
                    <a:pt x="1" y="955"/>
                  </a:lnTo>
                  <a:lnTo>
                    <a:pt x="176" y="0"/>
                  </a:lnTo>
                  <a:lnTo>
                    <a:pt x="176" y="0"/>
                  </a:lnTo>
                  <a:lnTo>
                    <a:pt x="1" y="955"/>
                  </a:lnTo>
                  <a:close/>
                </a:path>
              </a:pathLst>
            </a:custGeom>
            <a:solidFill>
              <a:srgbClr val="FFEC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3" name="Google Shape;873;p17"/>
            <p:cNvSpPr/>
            <p:nvPr/>
          </p:nvSpPr>
          <p:spPr>
            <a:xfrm flipH="1">
              <a:off x="5718327" y="3541431"/>
              <a:ext cx="6944" cy="108931"/>
            </a:xfrm>
            <a:custGeom>
              <a:rect b="b" l="l" r="r" t="t"/>
              <a:pathLst>
                <a:path extrusionOk="0" h="1004" w="64">
                  <a:moveTo>
                    <a:pt x="64" y="1"/>
                  </a:moveTo>
                  <a:lnTo>
                    <a:pt x="64" y="1"/>
                  </a:lnTo>
                  <a:cubicBezTo>
                    <a:pt x="32" y="335"/>
                    <a:pt x="0" y="669"/>
                    <a:pt x="0" y="1004"/>
                  </a:cubicBezTo>
                  <a:cubicBezTo>
                    <a:pt x="16" y="669"/>
                    <a:pt x="32" y="351"/>
                    <a:pt x="64" y="1"/>
                  </a:cubicBezTo>
                  <a:close/>
                </a:path>
              </a:pathLst>
            </a:custGeom>
            <a:solidFill>
              <a:srgbClr val="FFEC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4" name="Google Shape;874;p17"/>
            <p:cNvSpPr/>
            <p:nvPr/>
          </p:nvSpPr>
          <p:spPr>
            <a:xfrm flipH="1">
              <a:off x="5730371" y="3569207"/>
              <a:ext cx="7052" cy="93091"/>
            </a:xfrm>
            <a:custGeom>
              <a:rect b="b" l="l" r="r" t="t"/>
              <a:pathLst>
                <a:path extrusionOk="0" h="858" w="65">
                  <a:moveTo>
                    <a:pt x="1" y="0"/>
                  </a:moveTo>
                  <a:cubicBezTo>
                    <a:pt x="1" y="239"/>
                    <a:pt x="17" y="461"/>
                    <a:pt x="48" y="700"/>
                  </a:cubicBezTo>
                  <a:cubicBezTo>
                    <a:pt x="48" y="747"/>
                    <a:pt x="64" y="795"/>
                    <a:pt x="64" y="858"/>
                  </a:cubicBezTo>
                  <a:lnTo>
                    <a:pt x="64" y="858"/>
                  </a:lnTo>
                  <a:cubicBezTo>
                    <a:pt x="64" y="795"/>
                    <a:pt x="48" y="731"/>
                    <a:pt x="48" y="684"/>
                  </a:cubicBezTo>
                  <a:cubicBezTo>
                    <a:pt x="17" y="461"/>
                    <a:pt x="1" y="223"/>
                    <a:pt x="1" y="0"/>
                  </a:cubicBezTo>
                  <a:close/>
                </a:path>
              </a:pathLst>
            </a:custGeom>
            <a:solidFill>
              <a:srgbClr val="FFEC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5" name="Google Shape;875;p17"/>
            <p:cNvSpPr/>
            <p:nvPr/>
          </p:nvSpPr>
          <p:spPr>
            <a:xfrm flipH="1">
              <a:off x="5733843" y="3574307"/>
              <a:ext cx="17359" cy="86473"/>
            </a:xfrm>
            <a:custGeom>
              <a:rect b="b" l="l" r="r" t="t"/>
              <a:pathLst>
                <a:path extrusionOk="0" h="797" w="160">
                  <a:moveTo>
                    <a:pt x="0" y="0"/>
                  </a:moveTo>
                  <a:cubicBezTo>
                    <a:pt x="16" y="191"/>
                    <a:pt x="48" y="366"/>
                    <a:pt x="80" y="557"/>
                  </a:cubicBezTo>
                  <a:cubicBezTo>
                    <a:pt x="112" y="637"/>
                    <a:pt x="128" y="717"/>
                    <a:pt x="159" y="796"/>
                  </a:cubicBezTo>
                  <a:cubicBezTo>
                    <a:pt x="128" y="717"/>
                    <a:pt x="112" y="621"/>
                    <a:pt x="80" y="526"/>
                  </a:cubicBezTo>
                  <a:cubicBezTo>
                    <a:pt x="48" y="350"/>
                    <a:pt x="16" y="175"/>
                    <a:pt x="0" y="0"/>
                  </a:cubicBezTo>
                  <a:close/>
                </a:path>
              </a:pathLst>
            </a:custGeom>
            <a:solidFill>
              <a:srgbClr val="FFEC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6" name="Google Shape;876;p17"/>
            <p:cNvSpPr/>
            <p:nvPr/>
          </p:nvSpPr>
          <p:spPr>
            <a:xfrm flipH="1">
              <a:off x="5790807" y="3658937"/>
              <a:ext cx="34718" cy="15624"/>
            </a:xfrm>
            <a:custGeom>
              <a:rect b="b" l="l" r="r" t="t"/>
              <a:pathLst>
                <a:path extrusionOk="0" h="144" w="320">
                  <a:moveTo>
                    <a:pt x="17" y="0"/>
                  </a:moveTo>
                  <a:lnTo>
                    <a:pt x="17" y="0"/>
                  </a:lnTo>
                  <a:cubicBezTo>
                    <a:pt x="112" y="48"/>
                    <a:pt x="208" y="96"/>
                    <a:pt x="319" y="143"/>
                  </a:cubicBezTo>
                  <a:lnTo>
                    <a:pt x="319" y="143"/>
                  </a:lnTo>
                  <a:lnTo>
                    <a:pt x="319" y="143"/>
                  </a:lnTo>
                  <a:lnTo>
                    <a:pt x="319" y="143"/>
                  </a:lnTo>
                  <a:cubicBezTo>
                    <a:pt x="208" y="96"/>
                    <a:pt x="112" y="48"/>
                    <a:pt x="17" y="0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FEC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7" name="Google Shape;877;p17"/>
            <p:cNvSpPr/>
            <p:nvPr/>
          </p:nvSpPr>
          <p:spPr>
            <a:xfrm flipH="1">
              <a:off x="5766613" y="3634741"/>
              <a:ext cx="69220" cy="38083"/>
            </a:xfrm>
            <a:custGeom>
              <a:rect b="b" l="l" r="r" t="t"/>
              <a:pathLst>
                <a:path extrusionOk="0" h="351" w="638">
                  <a:moveTo>
                    <a:pt x="0" y="0"/>
                  </a:moveTo>
                  <a:lnTo>
                    <a:pt x="16" y="16"/>
                  </a:lnTo>
                  <a:cubicBezTo>
                    <a:pt x="207" y="144"/>
                    <a:pt x="430" y="239"/>
                    <a:pt x="637" y="351"/>
                  </a:cubicBezTo>
                  <a:cubicBezTo>
                    <a:pt x="430" y="239"/>
                    <a:pt x="207" y="128"/>
                    <a:pt x="0" y="0"/>
                  </a:cubicBezTo>
                  <a:close/>
                </a:path>
              </a:pathLst>
            </a:custGeom>
            <a:solidFill>
              <a:srgbClr val="FFEC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8" name="Google Shape;878;p17"/>
            <p:cNvSpPr/>
            <p:nvPr/>
          </p:nvSpPr>
          <p:spPr>
            <a:xfrm flipH="1">
              <a:off x="5761514" y="3603602"/>
              <a:ext cx="79527" cy="70957"/>
            </a:xfrm>
            <a:custGeom>
              <a:rect b="b" l="l" r="r" t="t"/>
              <a:pathLst>
                <a:path extrusionOk="0" h="654" w="733">
                  <a:moveTo>
                    <a:pt x="1" y="1"/>
                  </a:moveTo>
                  <a:lnTo>
                    <a:pt x="733" y="653"/>
                  </a:lnTo>
                  <a:lnTo>
                    <a:pt x="733" y="653"/>
                  </a:lnTo>
                  <a:lnTo>
                    <a:pt x="733" y="65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EC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9" name="Google Shape;879;p17"/>
            <p:cNvSpPr/>
            <p:nvPr/>
          </p:nvSpPr>
          <p:spPr>
            <a:xfrm flipH="1">
              <a:off x="5756305" y="3601866"/>
              <a:ext cx="55332" cy="64014"/>
            </a:xfrm>
            <a:custGeom>
              <a:rect b="b" l="l" r="r" t="t"/>
              <a:pathLst>
                <a:path extrusionOk="0" h="590" w="510">
                  <a:moveTo>
                    <a:pt x="0" y="1"/>
                  </a:moveTo>
                  <a:cubicBezTo>
                    <a:pt x="175" y="192"/>
                    <a:pt x="350" y="399"/>
                    <a:pt x="510" y="590"/>
                  </a:cubicBezTo>
                  <a:lnTo>
                    <a:pt x="510" y="590"/>
                  </a:lnTo>
                  <a:lnTo>
                    <a:pt x="510" y="590"/>
                  </a:lnTo>
                  <a:cubicBezTo>
                    <a:pt x="350" y="399"/>
                    <a:pt x="175" y="192"/>
                    <a:pt x="0" y="1"/>
                  </a:cubicBezTo>
                  <a:close/>
                </a:path>
              </a:pathLst>
            </a:custGeom>
            <a:solidFill>
              <a:srgbClr val="FFEC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0" name="Google Shape;880;p17"/>
            <p:cNvSpPr/>
            <p:nvPr/>
          </p:nvSpPr>
          <p:spPr>
            <a:xfrm flipH="1">
              <a:off x="5744261" y="3593294"/>
              <a:ext cx="53597" cy="79529"/>
            </a:xfrm>
            <a:custGeom>
              <a:rect b="b" l="l" r="r" t="t"/>
              <a:pathLst>
                <a:path extrusionOk="0" h="733" w="494">
                  <a:moveTo>
                    <a:pt x="1" y="0"/>
                  </a:moveTo>
                  <a:lnTo>
                    <a:pt x="1" y="0"/>
                  </a:lnTo>
                  <a:cubicBezTo>
                    <a:pt x="192" y="239"/>
                    <a:pt x="351" y="478"/>
                    <a:pt x="494" y="733"/>
                  </a:cubicBezTo>
                  <a:cubicBezTo>
                    <a:pt x="351" y="478"/>
                    <a:pt x="192" y="239"/>
                    <a:pt x="16" y="16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FEC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1" name="Google Shape;881;p17"/>
            <p:cNvSpPr/>
            <p:nvPr/>
          </p:nvSpPr>
          <p:spPr>
            <a:xfrm flipH="1">
              <a:off x="5740788" y="3593294"/>
              <a:ext cx="36346" cy="76057"/>
            </a:xfrm>
            <a:custGeom>
              <a:rect b="b" l="l" r="r" t="t"/>
              <a:pathLst>
                <a:path extrusionOk="0" h="701" w="335">
                  <a:moveTo>
                    <a:pt x="1" y="0"/>
                  </a:moveTo>
                  <a:lnTo>
                    <a:pt x="1" y="0"/>
                  </a:lnTo>
                  <a:cubicBezTo>
                    <a:pt x="128" y="223"/>
                    <a:pt x="255" y="462"/>
                    <a:pt x="335" y="701"/>
                  </a:cubicBezTo>
                  <a:cubicBezTo>
                    <a:pt x="255" y="462"/>
                    <a:pt x="144" y="223"/>
                    <a:pt x="1" y="0"/>
                  </a:cubicBezTo>
                  <a:close/>
                </a:path>
              </a:pathLst>
            </a:custGeom>
            <a:solidFill>
              <a:srgbClr val="FFEC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2" name="Google Shape;882;p17"/>
            <p:cNvSpPr/>
            <p:nvPr/>
          </p:nvSpPr>
          <p:spPr>
            <a:xfrm flipH="1">
              <a:off x="5694135" y="3620528"/>
              <a:ext cx="81263" cy="88534"/>
            </a:xfrm>
            <a:custGeom>
              <a:rect b="b" l="l" r="r" t="t"/>
              <a:pathLst>
                <a:path extrusionOk="0" h="816" w="749">
                  <a:moveTo>
                    <a:pt x="540" y="1"/>
                  </a:moveTo>
                  <a:cubicBezTo>
                    <a:pt x="505" y="1"/>
                    <a:pt x="492" y="40"/>
                    <a:pt x="478" y="68"/>
                  </a:cubicBezTo>
                  <a:cubicBezTo>
                    <a:pt x="478" y="100"/>
                    <a:pt x="462" y="163"/>
                    <a:pt x="446" y="211"/>
                  </a:cubicBezTo>
                  <a:cubicBezTo>
                    <a:pt x="414" y="131"/>
                    <a:pt x="351" y="68"/>
                    <a:pt x="287" y="20"/>
                  </a:cubicBezTo>
                  <a:cubicBezTo>
                    <a:pt x="271" y="12"/>
                    <a:pt x="255" y="8"/>
                    <a:pt x="241" y="8"/>
                  </a:cubicBezTo>
                  <a:cubicBezTo>
                    <a:pt x="227" y="8"/>
                    <a:pt x="215" y="12"/>
                    <a:pt x="207" y="20"/>
                  </a:cubicBezTo>
                  <a:cubicBezTo>
                    <a:pt x="207" y="20"/>
                    <a:pt x="207" y="36"/>
                    <a:pt x="207" y="36"/>
                  </a:cubicBezTo>
                  <a:cubicBezTo>
                    <a:pt x="223" y="115"/>
                    <a:pt x="239" y="179"/>
                    <a:pt x="287" y="227"/>
                  </a:cubicBezTo>
                  <a:cubicBezTo>
                    <a:pt x="242" y="216"/>
                    <a:pt x="197" y="204"/>
                    <a:pt x="152" y="204"/>
                  </a:cubicBezTo>
                  <a:cubicBezTo>
                    <a:pt x="133" y="204"/>
                    <a:pt x="115" y="206"/>
                    <a:pt x="96" y="211"/>
                  </a:cubicBezTo>
                  <a:cubicBezTo>
                    <a:pt x="80" y="211"/>
                    <a:pt x="64" y="211"/>
                    <a:pt x="48" y="227"/>
                  </a:cubicBezTo>
                  <a:cubicBezTo>
                    <a:pt x="0" y="259"/>
                    <a:pt x="16" y="322"/>
                    <a:pt x="48" y="370"/>
                  </a:cubicBezTo>
                  <a:cubicBezTo>
                    <a:pt x="112" y="482"/>
                    <a:pt x="191" y="577"/>
                    <a:pt x="271" y="673"/>
                  </a:cubicBezTo>
                  <a:cubicBezTo>
                    <a:pt x="351" y="768"/>
                    <a:pt x="462" y="816"/>
                    <a:pt x="573" y="816"/>
                  </a:cubicBezTo>
                  <a:cubicBezTo>
                    <a:pt x="669" y="816"/>
                    <a:pt x="733" y="752"/>
                    <a:pt x="749" y="657"/>
                  </a:cubicBezTo>
                  <a:cubicBezTo>
                    <a:pt x="733" y="577"/>
                    <a:pt x="717" y="482"/>
                    <a:pt x="685" y="386"/>
                  </a:cubicBezTo>
                  <a:cubicBezTo>
                    <a:pt x="685" y="259"/>
                    <a:pt x="637" y="131"/>
                    <a:pt x="573" y="20"/>
                  </a:cubicBezTo>
                  <a:cubicBezTo>
                    <a:pt x="573" y="20"/>
                    <a:pt x="558" y="4"/>
                    <a:pt x="558" y="4"/>
                  </a:cubicBezTo>
                  <a:cubicBezTo>
                    <a:pt x="551" y="2"/>
                    <a:pt x="545" y="1"/>
                    <a:pt x="5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3" name="Google Shape;883;p17"/>
            <p:cNvSpPr/>
            <p:nvPr/>
          </p:nvSpPr>
          <p:spPr>
            <a:xfrm flipH="1">
              <a:off x="5635436" y="3580817"/>
              <a:ext cx="76055" cy="159166"/>
            </a:xfrm>
            <a:custGeom>
              <a:rect b="b" l="l" r="r" t="t"/>
              <a:pathLst>
                <a:path extrusionOk="0" h="1467" w="701">
                  <a:moveTo>
                    <a:pt x="602" y="0"/>
                  </a:moveTo>
                  <a:cubicBezTo>
                    <a:pt x="555" y="0"/>
                    <a:pt x="500" y="34"/>
                    <a:pt x="478" y="68"/>
                  </a:cubicBezTo>
                  <a:cubicBezTo>
                    <a:pt x="414" y="131"/>
                    <a:pt x="382" y="227"/>
                    <a:pt x="382" y="322"/>
                  </a:cubicBezTo>
                  <a:cubicBezTo>
                    <a:pt x="344" y="300"/>
                    <a:pt x="302" y="290"/>
                    <a:pt x="261" y="290"/>
                  </a:cubicBezTo>
                  <a:cubicBezTo>
                    <a:pt x="182" y="290"/>
                    <a:pt x="106" y="329"/>
                    <a:pt x="64" y="402"/>
                  </a:cubicBezTo>
                  <a:cubicBezTo>
                    <a:pt x="16" y="513"/>
                    <a:pt x="0" y="641"/>
                    <a:pt x="32" y="752"/>
                  </a:cubicBezTo>
                  <a:cubicBezTo>
                    <a:pt x="32" y="911"/>
                    <a:pt x="64" y="1054"/>
                    <a:pt x="112" y="1198"/>
                  </a:cubicBezTo>
                  <a:cubicBezTo>
                    <a:pt x="136" y="1308"/>
                    <a:pt x="218" y="1467"/>
                    <a:pt x="327" y="1467"/>
                  </a:cubicBezTo>
                  <a:cubicBezTo>
                    <a:pt x="360" y="1467"/>
                    <a:pt x="394" y="1453"/>
                    <a:pt x="430" y="1421"/>
                  </a:cubicBezTo>
                  <a:cubicBezTo>
                    <a:pt x="478" y="1341"/>
                    <a:pt x="526" y="1245"/>
                    <a:pt x="526" y="1150"/>
                  </a:cubicBezTo>
                  <a:cubicBezTo>
                    <a:pt x="557" y="1023"/>
                    <a:pt x="589" y="911"/>
                    <a:pt x="621" y="800"/>
                  </a:cubicBezTo>
                  <a:cubicBezTo>
                    <a:pt x="669" y="577"/>
                    <a:pt x="701" y="354"/>
                    <a:pt x="685" y="131"/>
                  </a:cubicBezTo>
                  <a:cubicBezTo>
                    <a:pt x="685" y="99"/>
                    <a:pt x="685" y="52"/>
                    <a:pt x="653" y="20"/>
                  </a:cubicBezTo>
                  <a:cubicBezTo>
                    <a:pt x="639" y="6"/>
                    <a:pt x="621" y="0"/>
                    <a:pt x="6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4" name="Google Shape;884;p17"/>
            <p:cNvSpPr/>
            <p:nvPr/>
          </p:nvSpPr>
          <p:spPr>
            <a:xfrm flipH="1">
              <a:off x="5654421" y="3646785"/>
              <a:ext cx="17359" cy="81265"/>
            </a:xfrm>
            <a:custGeom>
              <a:rect b="b" l="l" r="r" t="t"/>
              <a:pathLst>
                <a:path extrusionOk="0" fill="none" h="749" w="160">
                  <a:moveTo>
                    <a:pt x="144" y="1"/>
                  </a:moveTo>
                  <a:cubicBezTo>
                    <a:pt x="160" y="255"/>
                    <a:pt x="112" y="510"/>
                    <a:pt x="0" y="749"/>
                  </a:cubicBezTo>
                </a:path>
              </a:pathLst>
            </a:custGeom>
            <a:noFill/>
            <a:ln cap="rnd" cmpd="sng" w="9525">
              <a:solidFill>
                <a:srgbClr val="26206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5" name="Google Shape;885;p17"/>
            <p:cNvSpPr/>
            <p:nvPr/>
          </p:nvSpPr>
          <p:spPr>
            <a:xfrm flipH="1">
              <a:off x="5673408" y="3660673"/>
              <a:ext cx="1844" cy="58806"/>
            </a:xfrm>
            <a:custGeom>
              <a:rect b="b" l="l" r="r" t="t"/>
              <a:pathLst>
                <a:path extrusionOk="0" fill="none" h="542" w="17">
                  <a:moveTo>
                    <a:pt x="1" y="0"/>
                  </a:moveTo>
                  <a:cubicBezTo>
                    <a:pt x="17" y="191"/>
                    <a:pt x="17" y="366"/>
                    <a:pt x="1" y="541"/>
                  </a:cubicBezTo>
                </a:path>
              </a:pathLst>
            </a:custGeom>
            <a:noFill/>
            <a:ln cap="rnd" cmpd="sng" w="9525">
              <a:solidFill>
                <a:srgbClr val="26206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6" name="Google Shape;886;p17"/>
            <p:cNvSpPr/>
            <p:nvPr/>
          </p:nvSpPr>
          <p:spPr>
            <a:xfrm flipH="1">
              <a:off x="5685452" y="3681397"/>
              <a:ext cx="3580" cy="58806"/>
            </a:xfrm>
            <a:custGeom>
              <a:rect b="b" l="l" r="r" t="t"/>
              <a:pathLst>
                <a:path extrusionOk="0" fill="none" h="542" w="33">
                  <a:moveTo>
                    <a:pt x="0" y="0"/>
                  </a:moveTo>
                  <a:cubicBezTo>
                    <a:pt x="32" y="175"/>
                    <a:pt x="32" y="366"/>
                    <a:pt x="32" y="541"/>
                  </a:cubicBezTo>
                </a:path>
              </a:pathLst>
            </a:custGeom>
            <a:noFill/>
            <a:ln cap="rnd" cmpd="sng" w="9525">
              <a:solidFill>
                <a:srgbClr val="26206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7" name="Google Shape;887;p17"/>
            <p:cNvSpPr/>
            <p:nvPr/>
          </p:nvSpPr>
          <p:spPr>
            <a:xfrm flipH="1">
              <a:off x="5645751" y="3656008"/>
              <a:ext cx="217749" cy="108389"/>
            </a:xfrm>
            <a:custGeom>
              <a:rect b="b" l="l" r="r" t="t"/>
              <a:pathLst>
                <a:path extrusionOk="0" h="999" w="2007">
                  <a:moveTo>
                    <a:pt x="876" y="1"/>
                  </a:moveTo>
                  <a:cubicBezTo>
                    <a:pt x="849" y="1"/>
                    <a:pt x="823" y="5"/>
                    <a:pt x="797" y="11"/>
                  </a:cubicBezTo>
                  <a:cubicBezTo>
                    <a:pt x="717" y="27"/>
                    <a:pt x="701" y="139"/>
                    <a:pt x="749" y="170"/>
                  </a:cubicBezTo>
                  <a:cubicBezTo>
                    <a:pt x="643" y="118"/>
                    <a:pt x="538" y="87"/>
                    <a:pt x="423" y="87"/>
                  </a:cubicBezTo>
                  <a:cubicBezTo>
                    <a:pt x="400" y="87"/>
                    <a:pt x="375" y="88"/>
                    <a:pt x="351" y="91"/>
                  </a:cubicBezTo>
                  <a:cubicBezTo>
                    <a:pt x="255" y="91"/>
                    <a:pt x="176" y="107"/>
                    <a:pt x="112" y="155"/>
                  </a:cubicBezTo>
                  <a:cubicBezTo>
                    <a:pt x="32" y="202"/>
                    <a:pt x="1" y="298"/>
                    <a:pt x="17" y="377"/>
                  </a:cubicBezTo>
                  <a:cubicBezTo>
                    <a:pt x="32" y="441"/>
                    <a:pt x="96" y="505"/>
                    <a:pt x="160" y="521"/>
                  </a:cubicBezTo>
                  <a:cubicBezTo>
                    <a:pt x="223" y="552"/>
                    <a:pt x="287" y="568"/>
                    <a:pt x="351" y="584"/>
                  </a:cubicBezTo>
                  <a:cubicBezTo>
                    <a:pt x="510" y="616"/>
                    <a:pt x="637" y="664"/>
                    <a:pt x="765" y="743"/>
                  </a:cubicBezTo>
                  <a:cubicBezTo>
                    <a:pt x="876" y="791"/>
                    <a:pt x="972" y="871"/>
                    <a:pt x="1083" y="934"/>
                  </a:cubicBezTo>
                  <a:cubicBezTo>
                    <a:pt x="1147" y="977"/>
                    <a:pt x="1225" y="998"/>
                    <a:pt x="1307" y="998"/>
                  </a:cubicBezTo>
                  <a:cubicBezTo>
                    <a:pt x="1348" y="998"/>
                    <a:pt x="1391" y="993"/>
                    <a:pt x="1433" y="982"/>
                  </a:cubicBezTo>
                  <a:cubicBezTo>
                    <a:pt x="2006" y="807"/>
                    <a:pt x="1226" y="139"/>
                    <a:pt x="988" y="27"/>
                  </a:cubicBezTo>
                  <a:cubicBezTo>
                    <a:pt x="950" y="9"/>
                    <a:pt x="913" y="1"/>
                    <a:pt x="8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8" name="Google Shape;888;p17"/>
            <p:cNvSpPr/>
            <p:nvPr/>
          </p:nvSpPr>
          <p:spPr>
            <a:xfrm flipH="1">
              <a:off x="5711387" y="3712428"/>
              <a:ext cx="74428" cy="38083"/>
            </a:xfrm>
            <a:custGeom>
              <a:rect b="b" l="l" r="r" t="t"/>
              <a:pathLst>
                <a:path extrusionOk="0" fill="none" h="351" w="686">
                  <a:moveTo>
                    <a:pt x="1" y="1"/>
                  </a:moveTo>
                  <a:cubicBezTo>
                    <a:pt x="208" y="160"/>
                    <a:pt x="431" y="287"/>
                    <a:pt x="685" y="351"/>
                  </a:cubicBezTo>
                </a:path>
              </a:pathLst>
            </a:custGeom>
            <a:noFill/>
            <a:ln cap="rnd" cmpd="sng" w="9525">
              <a:solidFill>
                <a:srgbClr val="26206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9" name="Google Shape;889;p17"/>
            <p:cNvSpPr/>
            <p:nvPr/>
          </p:nvSpPr>
          <p:spPr>
            <a:xfrm flipH="1">
              <a:off x="5716593" y="3707220"/>
              <a:ext cx="46761" cy="36455"/>
            </a:xfrm>
            <a:custGeom>
              <a:rect b="b" l="l" r="r" t="t"/>
              <a:pathLst>
                <a:path extrusionOk="0" fill="none" h="336" w="431">
                  <a:moveTo>
                    <a:pt x="1" y="1"/>
                  </a:moveTo>
                  <a:cubicBezTo>
                    <a:pt x="128" y="128"/>
                    <a:pt x="271" y="240"/>
                    <a:pt x="431" y="335"/>
                  </a:cubicBezTo>
                </a:path>
              </a:pathLst>
            </a:custGeom>
            <a:noFill/>
            <a:ln cap="rnd" cmpd="sng" w="9525">
              <a:solidFill>
                <a:srgbClr val="26206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0" name="Google Shape;890;p17"/>
            <p:cNvSpPr/>
            <p:nvPr/>
          </p:nvSpPr>
          <p:spPr>
            <a:xfrm flipH="1">
              <a:off x="5692398" y="3707220"/>
              <a:ext cx="45025" cy="39819"/>
            </a:xfrm>
            <a:custGeom>
              <a:rect b="b" l="l" r="r" t="t"/>
              <a:pathLst>
                <a:path extrusionOk="0" fill="none" h="367" w="415">
                  <a:moveTo>
                    <a:pt x="1" y="1"/>
                  </a:moveTo>
                  <a:cubicBezTo>
                    <a:pt x="128" y="128"/>
                    <a:pt x="255" y="256"/>
                    <a:pt x="414" y="367"/>
                  </a:cubicBezTo>
                </a:path>
              </a:pathLst>
            </a:custGeom>
            <a:noFill/>
            <a:ln cap="rnd" cmpd="sng" w="9525">
              <a:solidFill>
                <a:srgbClr val="26206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1" name="Google Shape;891;p17"/>
            <p:cNvSpPr/>
            <p:nvPr/>
          </p:nvSpPr>
          <p:spPr>
            <a:xfrm flipH="1">
              <a:off x="5637174" y="3702012"/>
              <a:ext cx="115764" cy="70523"/>
            </a:xfrm>
            <a:custGeom>
              <a:rect b="b" l="l" r="r" t="t"/>
              <a:pathLst>
                <a:path extrusionOk="0" h="650" w="1067">
                  <a:moveTo>
                    <a:pt x="974" y="0"/>
                  </a:moveTo>
                  <a:cubicBezTo>
                    <a:pt x="957" y="0"/>
                    <a:pt x="940" y="6"/>
                    <a:pt x="924" y="17"/>
                  </a:cubicBezTo>
                  <a:cubicBezTo>
                    <a:pt x="892" y="33"/>
                    <a:pt x="876" y="81"/>
                    <a:pt x="844" y="81"/>
                  </a:cubicBezTo>
                  <a:cubicBezTo>
                    <a:pt x="876" y="49"/>
                    <a:pt x="844" y="1"/>
                    <a:pt x="796" y="1"/>
                  </a:cubicBezTo>
                  <a:cubicBezTo>
                    <a:pt x="748" y="1"/>
                    <a:pt x="717" y="33"/>
                    <a:pt x="701" y="81"/>
                  </a:cubicBezTo>
                  <a:cubicBezTo>
                    <a:pt x="669" y="113"/>
                    <a:pt x="653" y="224"/>
                    <a:pt x="621" y="240"/>
                  </a:cubicBezTo>
                  <a:cubicBezTo>
                    <a:pt x="614" y="244"/>
                    <a:pt x="607" y="246"/>
                    <a:pt x="598" y="246"/>
                  </a:cubicBezTo>
                  <a:cubicBezTo>
                    <a:pt x="548" y="246"/>
                    <a:pt x="473" y="174"/>
                    <a:pt x="446" y="160"/>
                  </a:cubicBezTo>
                  <a:cubicBezTo>
                    <a:pt x="418" y="149"/>
                    <a:pt x="392" y="144"/>
                    <a:pt x="367" y="144"/>
                  </a:cubicBezTo>
                  <a:cubicBezTo>
                    <a:pt x="321" y="144"/>
                    <a:pt x="280" y="161"/>
                    <a:pt x="239" y="192"/>
                  </a:cubicBezTo>
                  <a:cubicBezTo>
                    <a:pt x="175" y="256"/>
                    <a:pt x="207" y="351"/>
                    <a:pt x="239" y="431"/>
                  </a:cubicBezTo>
                  <a:cubicBezTo>
                    <a:pt x="191" y="431"/>
                    <a:pt x="128" y="415"/>
                    <a:pt x="80" y="415"/>
                  </a:cubicBezTo>
                  <a:cubicBezTo>
                    <a:pt x="32" y="415"/>
                    <a:pt x="0" y="431"/>
                    <a:pt x="0" y="463"/>
                  </a:cubicBezTo>
                  <a:cubicBezTo>
                    <a:pt x="0" y="479"/>
                    <a:pt x="0" y="495"/>
                    <a:pt x="16" y="510"/>
                  </a:cubicBezTo>
                  <a:cubicBezTo>
                    <a:pt x="144" y="590"/>
                    <a:pt x="287" y="638"/>
                    <a:pt x="430" y="638"/>
                  </a:cubicBezTo>
                  <a:cubicBezTo>
                    <a:pt x="470" y="646"/>
                    <a:pt x="514" y="650"/>
                    <a:pt x="557" y="650"/>
                  </a:cubicBezTo>
                  <a:cubicBezTo>
                    <a:pt x="601" y="650"/>
                    <a:pt x="645" y="646"/>
                    <a:pt x="685" y="638"/>
                  </a:cubicBezTo>
                  <a:cubicBezTo>
                    <a:pt x="748" y="606"/>
                    <a:pt x="796" y="558"/>
                    <a:pt x="844" y="510"/>
                  </a:cubicBezTo>
                  <a:cubicBezTo>
                    <a:pt x="939" y="431"/>
                    <a:pt x="1003" y="319"/>
                    <a:pt x="1051" y="208"/>
                  </a:cubicBezTo>
                  <a:cubicBezTo>
                    <a:pt x="1067" y="160"/>
                    <a:pt x="1067" y="97"/>
                    <a:pt x="1051" y="49"/>
                  </a:cubicBezTo>
                  <a:cubicBezTo>
                    <a:pt x="1030" y="18"/>
                    <a:pt x="1003" y="0"/>
                    <a:pt x="9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2" name="Google Shape;892;p17"/>
            <p:cNvSpPr/>
            <p:nvPr/>
          </p:nvSpPr>
          <p:spPr>
            <a:xfrm flipH="1">
              <a:off x="7248522" y="3819518"/>
              <a:ext cx="321254" cy="487154"/>
            </a:xfrm>
            <a:custGeom>
              <a:rect b="b" l="l" r="r" t="t"/>
              <a:pathLst>
                <a:path extrusionOk="0" h="4490" w="2961">
                  <a:moveTo>
                    <a:pt x="2961" y="1"/>
                  </a:moveTo>
                  <a:lnTo>
                    <a:pt x="0" y="1131"/>
                  </a:lnTo>
                  <a:lnTo>
                    <a:pt x="1337" y="4489"/>
                  </a:lnTo>
                  <a:lnTo>
                    <a:pt x="2531" y="4489"/>
                  </a:lnTo>
                  <a:cubicBezTo>
                    <a:pt x="2388" y="4187"/>
                    <a:pt x="2961" y="1"/>
                    <a:pt x="2961" y="1"/>
                  </a:cubicBezTo>
                  <a:close/>
                </a:path>
              </a:pathLst>
            </a:custGeom>
            <a:solidFill>
              <a:srgbClr val="FFC1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3" name="Google Shape;893;p17"/>
            <p:cNvSpPr/>
            <p:nvPr/>
          </p:nvSpPr>
          <p:spPr>
            <a:xfrm flipH="1">
              <a:off x="6369444" y="3860965"/>
              <a:ext cx="150266" cy="440500"/>
            </a:xfrm>
            <a:custGeom>
              <a:rect b="b" l="l" r="r" t="t"/>
              <a:pathLst>
                <a:path extrusionOk="0" h="4060" w="1385">
                  <a:moveTo>
                    <a:pt x="1385" y="1"/>
                  </a:moveTo>
                  <a:lnTo>
                    <a:pt x="0" y="956"/>
                  </a:lnTo>
                  <a:lnTo>
                    <a:pt x="398" y="4059"/>
                  </a:lnTo>
                  <a:lnTo>
                    <a:pt x="1385" y="4028"/>
                  </a:lnTo>
                  <a:cubicBezTo>
                    <a:pt x="1273" y="3757"/>
                    <a:pt x="1385" y="1"/>
                    <a:pt x="1385" y="1"/>
                  </a:cubicBezTo>
                  <a:close/>
                </a:path>
              </a:pathLst>
            </a:custGeom>
            <a:solidFill>
              <a:srgbClr val="FFC1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4" name="Google Shape;894;p17"/>
            <p:cNvSpPr/>
            <p:nvPr/>
          </p:nvSpPr>
          <p:spPr>
            <a:xfrm flipH="1">
              <a:off x="5853075" y="2934804"/>
              <a:ext cx="2044914" cy="1392565"/>
            </a:xfrm>
            <a:custGeom>
              <a:rect b="b" l="l" r="r" t="t"/>
              <a:pathLst>
                <a:path extrusionOk="0" h="12835" w="18848">
                  <a:moveTo>
                    <a:pt x="12471" y="0"/>
                  </a:moveTo>
                  <a:cubicBezTo>
                    <a:pt x="12126" y="0"/>
                    <a:pt x="11907" y="37"/>
                    <a:pt x="11907" y="37"/>
                  </a:cubicBezTo>
                  <a:cubicBezTo>
                    <a:pt x="9376" y="307"/>
                    <a:pt x="5317" y="1024"/>
                    <a:pt x="4283" y="1215"/>
                  </a:cubicBezTo>
                  <a:cubicBezTo>
                    <a:pt x="3359" y="1374"/>
                    <a:pt x="383" y="1644"/>
                    <a:pt x="192" y="5831"/>
                  </a:cubicBezTo>
                  <a:cubicBezTo>
                    <a:pt x="1" y="10017"/>
                    <a:pt x="2850" y="12834"/>
                    <a:pt x="2850" y="12834"/>
                  </a:cubicBezTo>
                  <a:lnTo>
                    <a:pt x="3853" y="12675"/>
                  </a:lnTo>
                  <a:cubicBezTo>
                    <a:pt x="3853" y="12675"/>
                    <a:pt x="3662" y="11959"/>
                    <a:pt x="3853" y="11497"/>
                  </a:cubicBezTo>
                  <a:cubicBezTo>
                    <a:pt x="3996" y="11147"/>
                    <a:pt x="4108" y="10797"/>
                    <a:pt x="4187" y="10431"/>
                  </a:cubicBezTo>
                  <a:cubicBezTo>
                    <a:pt x="5892" y="11211"/>
                    <a:pt x="8431" y="11328"/>
                    <a:pt x="9801" y="11328"/>
                  </a:cubicBezTo>
                  <a:cubicBezTo>
                    <a:pt x="10389" y="11328"/>
                    <a:pt x="10761" y="11306"/>
                    <a:pt x="10761" y="11306"/>
                  </a:cubicBezTo>
                  <a:lnTo>
                    <a:pt x="11923" y="12675"/>
                  </a:lnTo>
                  <a:lnTo>
                    <a:pt x="12799" y="12675"/>
                  </a:lnTo>
                  <a:cubicBezTo>
                    <a:pt x="12799" y="12675"/>
                    <a:pt x="13515" y="9635"/>
                    <a:pt x="14088" y="8839"/>
                  </a:cubicBezTo>
                  <a:cubicBezTo>
                    <a:pt x="14661" y="8027"/>
                    <a:pt x="16714" y="7470"/>
                    <a:pt x="17797" y="6929"/>
                  </a:cubicBezTo>
                  <a:cubicBezTo>
                    <a:pt x="17844" y="6913"/>
                    <a:pt x="17892" y="6881"/>
                    <a:pt x="17924" y="6849"/>
                  </a:cubicBezTo>
                  <a:cubicBezTo>
                    <a:pt x="18847" y="6260"/>
                    <a:pt x="18545" y="4637"/>
                    <a:pt x="18433" y="4334"/>
                  </a:cubicBezTo>
                  <a:cubicBezTo>
                    <a:pt x="18338" y="4191"/>
                    <a:pt x="18210" y="4080"/>
                    <a:pt x="18067" y="4032"/>
                  </a:cubicBezTo>
                  <a:cubicBezTo>
                    <a:pt x="17892" y="3936"/>
                    <a:pt x="17701" y="3857"/>
                    <a:pt x="17526" y="3809"/>
                  </a:cubicBezTo>
                  <a:cubicBezTo>
                    <a:pt x="16762" y="3316"/>
                    <a:pt x="17176" y="3077"/>
                    <a:pt x="15696" y="1374"/>
                  </a:cubicBezTo>
                  <a:cubicBezTo>
                    <a:pt x="14671" y="184"/>
                    <a:pt x="13249" y="0"/>
                    <a:pt x="124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5" name="Google Shape;895;p17"/>
            <p:cNvSpPr/>
            <p:nvPr/>
          </p:nvSpPr>
          <p:spPr>
            <a:xfrm flipH="1">
              <a:off x="6212235" y="2662359"/>
              <a:ext cx="305847" cy="404262"/>
            </a:xfrm>
            <a:custGeom>
              <a:rect b="b" l="l" r="r" t="t"/>
              <a:pathLst>
                <a:path extrusionOk="0" h="3726" w="2819">
                  <a:moveTo>
                    <a:pt x="1991" y="1"/>
                  </a:moveTo>
                  <a:cubicBezTo>
                    <a:pt x="1991" y="1"/>
                    <a:pt x="685" y="319"/>
                    <a:pt x="1" y="2707"/>
                  </a:cubicBezTo>
                  <a:lnTo>
                    <a:pt x="2707" y="3726"/>
                  </a:lnTo>
                  <a:lnTo>
                    <a:pt x="2818" y="3726"/>
                  </a:lnTo>
                  <a:cubicBezTo>
                    <a:pt x="2818" y="3726"/>
                    <a:pt x="2389" y="622"/>
                    <a:pt x="1991" y="1"/>
                  </a:cubicBezTo>
                  <a:close/>
                </a:path>
              </a:pathLst>
            </a:custGeom>
            <a:solidFill>
              <a:srgbClr val="FFCC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6" name="Google Shape;896;p17"/>
            <p:cNvSpPr/>
            <p:nvPr/>
          </p:nvSpPr>
          <p:spPr>
            <a:xfrm flipH="1">
              <a:off x="6466138" y="2765218"/>
              <a:ext cx="566561" cy="629502"/>
            </a:xfrm>
            <a:custGeom>
              <a:rect b="b" l="l" r="r" t="t"/>
              <a:pathLst>
                <a:path extrusionOk="0" h="5802" w="5222">
                  <a:moveTo>
                    <a:pt x="986" y="1"/>
                  </a:moveTo>
                  <a:cubicBezTo>
                    <a:pt x="904" y="1"/>
                    <a:pt x="698" y="113"/>
                    <a:pt x="685" y="1234"/>
                  </a:cubicBezTo>
                  <a:cubicBezTo>
                    <a:pt x="653" y="2634"/>
                    <a:pt x="1" y="2953"/>
                    <a:pt x="908" y="4353"/>
                  </a:cubicBezTo>
                  <a:cubicBezTo>
                    <a:pt x="1815" y="5754"/>
                    <a:pt x="2818" y="5802"/>
                    <a:pt x="2818" y="5802"/>
                  </a:cubicBezTo>
                  <a:lnTo>
                    <a:pt x="5221" y="3287"/>
                  </a:lnTo>
                  <a:cubicBezTo>
                    <a:pt x="4298" y="1679"/>
                    <a:pt x="2802" y="501"/>
                    <a:pt x="1019" y="8"/>
                  </a:cubicBezTo>
                  <a:cubicBezTo>
                    <a:pt x="1019" y="8"/>
                    <a:pt x="1007" y="1"/>
                    <a:pt x="986" y="1"/>
                  </a:cubicBezTo>
                  <a:close/>
                </a:path>
              </a:pathLst>
            </a:custGeom>
            <a:solidFill>
              <a:srgbClr val="FFCC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7" name="Google Shape;897;p17"/>
            <p:cNvSpPr/>
            <p:nvPr/>
          </p:nvSpPr>
          <p:spPr>
            <a:xfrm flipH="1">
              <a:off x="6580161" y="2846919"/>
              <a:ext cx="343712" cy="455581"/>
            </a:xfrm>
            <a:custGeom>
              <a:rect b="b" l="l" r="r" t="t"/>
              <a:pathLst>
                <a:path extrusionOk="0" h="4199" w="3168">
                  <a:moveTo>
                    <a:pt x="211" y="1"/>
                  </a:moveTo>
                  <a:cubicBezTo>
                    <a:pt x="141" y="1"/>
                    <a:pt x="80" y="48"/>
                    <a:pt x="80" y="130"/>
                  </a:cubicBezTo>
                  <a:lnTo>
                    <a:pt x="48" y="1834"/>
                  </a:lnTo>
                  <a:cubicBezTo>
                    <a:pt x="0" y="2200"/>
                    <a:pt x="48" y="2582"/>
                    <a:pt x="175" y="2948"/>
                  </a:cubicBezTo>
                  <a:cubicBezTo>
                    <a:pt x="366" y="3282"/>
                    <a:pt x="653" y="3569"/>
                    <a:pt x="971" y="3775"/>
                  </a:cubicBezTo>
                  <a:cubicBezTo>
                    <a:pt x="1178" y="3935"/>
                    <a:pt x="1401" y="4062"/>
                    <a:pt x="1640" y="4142"/>
                  </a:cubicBezTo>
                  <a:cubicBezTo>
                    <a:pt x="1737" y="4180"/>
                    <a:pt x="1839" y="4198"/>
                    <a:pt x="1941" y="4198"/>
                  </a:cubicBezTo>
                  <a:cubicBezTo>
                    <a:pt x="2090" y="4198"/>
                    <a:pt x="2240" y="4160"/>
                    <a:pt x="2372" y="4094"/>
                  </a:cubicBezTo>
                  <a:cubicBezTo>
                    <a:pt x="2499" y="4030"/>
                    <a:pt x="2595" y="3919"/>
                    <a:pt x="2706" y="3855"/>
                  </a:cubicBezTo>
                  <a:cubicBezTo>
                    <a:pt x="3168" y="3553"/>
                    <a:pt x="3120" y="3489"/>
                    <a:pt x="2865" y="3075"/>
                  </a:cubicBezTo>
                  <a:cubicBezTo>
                    <a:pt x="2595" y="2661"/>
                    <a:pt x="2452" y="2216"/>
                    <a:pt x="2181" y="1818"/>
                  </a:cubicBezTo>
                  <a:cubicBezTo>
                    <a:pt x="1672" y="1101"/>
                    <a:pt x="1019" y="481"/>
                    <a:pt x="287" y="19"/>
                  </a:cubicBezTo>
                  <a:cubicBezTo>
                    <a:pt x="262" y="6"/>
                    <a:pt x="236" y="1"/>
                    <a:pt x="211" y="1"/>
                  </a:cubicBezTo>
                  <a:close/>
                </a:path>
              </a:pathLst>
            </a:custGeom>
            <a:solidFill>
              <a:srgbClr val="FFB4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8" name="Google Shape;898;p17"/>
            <p:cNvSpPr/>
            <p:nvPr/>
          </p:nvSpPr>
          <p:spPr>
            <a:xfrm flipH="1">
              <a:off x="6193248" y="2934479"/>
              <a:ext cx="326461" cy="151137"/>
            </a:xfrm>
            <a:custGeom>
              <a:rect b="b" l="l" r="r" t="t"/>
              <a:pathLst>
                <a:path extrusionOk="0" h="1393" w="3009">
                  <a:moveTo>
                    <a:pt x="1" y="1"/>
                  </a:moveTo>
                  <a:cubicBezTo>
                    <a:pt x="0" y="1"/>
                    <a:pt x="0" y="3"/>
                    <a:pt x="0" y="8"/>
                  </a:cubicBezTo>
                  <a:cubicBezTo>
                    <a:pt x="0" y="24"/>
                    <a:pt x="16" y="24"/>
                    <a:pt x="16" y="24"/>
                  </a:cubicBezTo>
                  <a:cubicBezTo>
                    <a:pt x="1687" y="103"/>
                    <a:pt x="2993" y="1393"/>
                    <a:pt x="2993" y="1393"/>
                  </a:cubicBezTo>
                  <a:cubicBezTo>
                    <a:pt x="2993" y="1393"/>
                    <a:pt x="2993" y="1393"/>
                    <a:pt x="3008" y="1377"/>
                  </a:cubicBezTo>
                  <a:cubicBezTo>
                    <a:pt x="3008" y="1377"/>
                    <a:pt x="3008" y="1377"/>
                    <a:pt x="3008" y="1361"/>
                  </a:cubicBezTo>
                  <a:cubicBezTo>
                    <a:pt x="2993" y="1361"/>
                    <a:pt x="1703" y="71"/>
                    <a:pt x="16" y="8"/>
                  </a:cubicBezTo>
                  <a:cubicBezTo>
                    <a:pt x="5" y="8"/>
                    <a:pt x="2" y="1"/>
                    <a:pt x="1" y="1"/>
                  </a:cubicBezTo>
                  <a:close/>
                </a:path>
              </a:pathLst>
            </a:custGeom>
            <a:solidFill>
              <a:srgbClr val="080B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9" name="Google Shape;899;p17"/>
            <p:cNvSpPr/>
            <p:nvPr/>
          </p:nvSpPr>
          <p:spPr>
            <a:xfrm flipH="1">
              <a:off x="6464400" y="2764350"/>
              <a:ext cx="521644" cy="632106"/>
            </a:xfrm>
            <a:custGeom>
              <a:rect b="b" l="l" r="r" t="t"/>
              <a:pathLst>
                <a:path extrusionOk="0" h="5826" w="4808">
                  <a:moveTo>
                    <a:pt x="671" y="0"/>
                  </a:moveTo>
                  <a:cubicBezTo>
                    <a:pt x="610" y="0"/>
                    <a:pt x="557" y="11"/>
                    <a:pt x="510" y="32"/>
                  </a:cubicBezTo>
                  <a:cubicBezTo>
                    <a:pt x="271" y="143"/>
                    <a:pt x="271" y="366"/>
                    <a:pt x="255" y="764"/>
                  </a:cubicBezTo>
                  <a:cubicBezTo>
                    <a:pt x="255" y="844"/>
                    <a:pt x="255" y="939"/>
                    <a:pt x="255" y="1035"/>
                  </a:cubicBezTo>
                  <a:cubicBezTo>
                    <a:pt x="239" y="1210"/>
                    <a:pt x="207" y="1448"/>
                    <a:pt x="175" y="1735"/>
                  </a:cubicBezTo>
                  <a:cubicBezTo>
                    <a:pt x="96" y="2356"/>
                    <a:pt x="0" y="3120"/>
                    <a:pt x="80" y="3597"/>
                  </a:cubicBezTo>
                  <a:cubicBezTo>
                    <a:pt x="287" y="4791"/>
                    <a:pt x="1274" y="5698"/>
                    <a:pt x="2468" y="5826"/>
                  </a:cubicBezTo>
                  <a:cubicBezTo>
                    <a:pt x="2483" y="5826"/>
                    <a:pt x="2483" y="5810"/>
                    <a:pt x="2483" y="5794"/>
                  </a:cubicBezTo>
                  <a:cubicBezTo>
                    <a:pt x="2483" y="5794"/>
                    <a:pt x="2483" y="5787"/>
                    <a:pt x="2479" y="5787"/>
                  </a:cubicBezTo>
                  <a:cubicBezTo>
                    <a:pt x="2476" y="5787"/>
                    <a:pt x="2473" y="5789"/>
                    <a:pt x="2468" y="5794"/>
                  </a:cubicBezTo>
                  <a:cubicBezTo>
                    <a:pt x="1290" y="5667"/>
                    <a:pt x="319" y="4775"/>
                    <a:pt x="112" y="3597"/>
                  </a:cubicBezTo>
                  <a:cubicBezTo>
                    <a:pt x="32" y="3120"/>
                    <a:pt x="128" y="2356"/>
                    <a:pt x="191" y="1735"/>
                  </a:cubicBezTo>
                  <a:cubicBezTo>
                    <a:pt x="223" y="1464"/>
                    <a:pt x="271" y="1210"/>
                    <a:pt x="271" y="1035"/>
                  </a:cubicBezTo>
                  <a:cubicBezTo>
                    <a:pt x="287" y="939"/>
                    <a:pt x="287" y="844"/>
                    <a:pt x="287" y="764"/>
                  </a:cubicBezTo>
                  <a:cubicBezTo>
                    <a:pt x="287" y="366"/>
                    <a:pt x="303" y="159"/>
                    <a:pt x="526" y="48"/>
                  </a:cubicBezTo>
                  <a:cubicBezTo>
                    <a:pt x="566" y="31"/>
                    <a:pt x="612" y="22"/>
                    <a:pt x="665" y="22"/>
                  </a:cubicBezTo>
                  <a:cubicBezTo>
                    <a:pt x="1048" y="22"/>
                    <a:pt x="1752" y="463"/>
                    <a:pt x="2690" y="1051"/>
                  </a:cubicBezTo>
                  <a:cubicBezTo>
                    <a:pt x="2786" y="1114"/>
                    <a:pt x="2881" y="1178"/>
                    <a:pt x="2993" y="1242"/>
                  </a:cubicBezTo>
                  <a:cubicBezTo>
                    <a:pt x="4234" y="2022"/>
                    <a:pt x="4776" y="3406"/>
                    <a:pt x="4776" y="3422"/>
                  </a:cubicBezTo>
                  <a:lnTo>
                    <a:pt x="4807" y="3422"/>
                  </a:lnTo>
                  <a:cubicBezTo>
                    <a:pt x="4807" y="3406"/>
                    <a:pt x="4807" y="3406"/>
                    <a:pt x="4807" y="3406"/>
                  </a:cubicBezTo>
                  <a:cubicBezTo>
                    <a:pt x="4807" y="3390"/>
                    <a:pt x="4250" y="1990"/>
                    <a:pt x="3009" y="1226"/>
                  </a:cubicBezTo>
                  <a:lnTo>
                    <a:pt x="2706" y="1019"/>
                  </a:lnTo>
                  <a:cubicBezTo>
                    <a:pt x="1741" y="426"/>
                    <a:pt x="1063" y="0"/>
                    <a:pt x="671" y="0"/>
                  </a:cubicBezTo>
                  <a:close/>
                </a:path>
              </a:pathLst>
            </a:custGeom>
            <a:solidFill>
              <a:srgbClr val="080B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0" name="Google Shape;900;p17"/>
            <p:cNvSpPr/>
            <p:nvPr/>
          </p:nvSpPr>
          <p:spPr>
            <a:xfrm flipH="1">
              <a:off x="5852981" y="3372170"/>
              <a:ext cx="114137" cy="305854"/>
            </a:xfrm>
            <a:custGeom>
              <a:rect b="b" l="l" r="r" t="t"/>
              <a:pathLst>
                <a:path extrusionOk="0" h="2819" w="1052">
                  <a:moveTo>
                    <a:pt x="271" y="1"/>
                  </a:moveTo>
                  <a:cubicBezTo>
                    <a:pt x="144" y="431"/>
                    <a:pt x="64" y="892"/>
                    <a:pt x="48" y="1354"/>
                  </a:cubicBezTo>
                  <a:cubicBezTo>
                    <a:pt x="1" y="1847"/>
                    <a:pt x="32" y="2341"/>
                    <a:pt x="128" y="2818"/>
                  </a:cubicBezTo>
                  <a:cubicBezTo>
                    <a:pt x="1051" y="2229"/>
                    <a:pt x="749" y="606"/>
                    <a:pt x="637" y="303"/>
                  </a:cubicBezTo>
                  <a:cubicBezTo>
                    <a:pt x="542" y="160"/>
                    <a:pt x="414" y="49"/>
                    <a:pt x="271" y="1"/>
                  </a:cubicBezTo>
                  <a:close/>
                </a:path>
              </a:pathLst>
            </a:custGeom>
            <a:solidFill>
              <a:srgbClr val="FFB4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1" name="Google Shape;901;p17"/>
            <p:cNvSpPr/>
            <p:nvPr/>
          </p:nvSpPr>
          <p:spPr>
            <a:xfrm flipH="1">
              <a:off x="5916883" y="3453437"/>
              <a:ext cx="13996" cy="96780"/>
            </a:xfrm>
            <a:custGeom>
              <a:rect b="b" l="l" r="r" t="t"/>
              <a:pathLst>
                <a:path extrusionOk="0" h="892" w="129">
                  <a:moveTo>
                    <a:pt x="65" y="0"/>
                  </a:moveTo>
                  <a:cubicBezTo>
                    <a:pt x="33" y="0"/>
                    <a:pt x="1" y="191"/>
                    <a:pt x="1" y="446"/>
                  </a:cubicBezTo>
                  <a:cubicBezTo>
                    <a:pt x="1" y="684"/>
                    <a:pt x="33" y="891"/>
                    <a:pt x="65" y="891"/>
                  </a:cubicBezTo>
                  <a:cubicBezTo>
                    <a:pt x="96" y="891"/>
                    <a:pt x="128" y="684"/>
                    <a:pt x="128" y="446"/>
                  </a:cubicBezTo>
                  <a:cubicBezTo>
                    <a:pt x="128" y="191"/>
                    <a:pt x="96" y="0"/>
                    <a:pt x="65" y="0"/>
                  </a:cubicBezTo>
                  <a:close/>
                </a:path>
              </a:pathLst>
            </a:custGeom>
            <a:solidFill>
              <a:srgbClr val="080B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2" name="Google Shape;902;p17"/>
            <p:cNvSpPr/>
            <p:nvPr/>
          </p:nvSpPr>
          <p:spPr>
            <a:xfrm flipH="1">
              <a:off x="5987735" y="3349710"/>
              <a:ext cx="31138" cy="117611"/>
            </a:xfrm>
            <a:custGeom>
              <a:rect b="b" l="l" r="r" t="t"/>
              <a:pathLst>
                <a:path extrusionOk="0" h="1084" w="287">
                  <a:moveTo>
                    <a:pt x="271" y="1"/>
                  </a:moveTo>
                  <a:cubicBezTo>
                    <a:pt x="127" y="335"/>
                    <a:pt x="32" y="701"/>
                    <a:pt x="0" y="1067"/>
                  </a:cubicBezTo>
                  <a:lnTo>
                    <a:pt x="0" y="1083"/>
                  </a:lnTo>
                  <a:lnTo>
                    <a:pt x="16" y="1067"/>
                  </a:lnTo>
                  <a:cubicBezTo>
                    <a:pt x="48" y="717"/>
                    <a:pt x="143" y="351"/>
                    <a:pt x="271" y="17"/>
                  </a:cubicBezTo>
                  <a:cubicBezTo>
                    <a:pt x="287" y="17"/>
                    <a:pt x="287" y="1"/>
                    <a:pt x="271" y="1"/>
                  </a:cubicBezTo>
                  <a:close/>
                </a:path>
              </a:pathLst>
            </a:custGeom>
            <a:solidFill>
              <a:srgbClr val="080B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3" name="Google Shape;903;p17"/>
            <p:cNvSpPr/>
            <p:nvPr/>
          </p:nvSpPr>
          <p:spPr>
            <a:xfrm flipH="1">
              <a:off x="6015402" y="3322151"/>
              <a:ext cx="27666" cy="96780"/>
            </a:xfrm>
            <a:custGeom>
              <a:rect b="b" l="l" r="r" t="t"/>
              <a:pathLst>
                <a:path extrusionOk="0" h="892" w="255">
                  <a:moveTo>
                    <a:pt x="239" y="0"/>
                  </a:moveTo>
                  <a:cubicBezTo>
                    <a:pt x="112" y="287"/>
                    <a:pt x="32" y="589"/>
                    <a:pt x="0" y="892"/>
                  </a:cubicBezTo>
                  <a:lnTo>
                    <a:pt x="16" y="892"/>
                  </a:lnTo>
                  <a:cubicBezTo>
                    <a:pt x="48" y="589"/>
                    <a:pt x="128" y="303"/>
                    <a:pt x="255" y="16"/>
                  </a:cubicBezTo>
                  <a:cubicBezTo>
                    <a:pt x="255" y="0"/>
                    <a:pt x="239" y="0"/>
                    <a:pt x="239" y="0"/>
                  </a:cubicBezTo>
                  <a:close/>
                </a:path>
              </a:pathLst>
            </a:custGeom>
            <a:solidFill>
              <a:srgbClr val="080B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4" name="Google Shape;904;p17"/>
            <p:cNvSpPr/>
            <p:nvPr/>
          </p:nvSpPr>
          <p:spPr>
            <a:xfrm flipH="1">
              <a:off x="6262351" y="3349602"/>
              <a:ext cx="86362" cy="71717"/>
            </a:xfrm>
            <a:custGeom>
              <a:rect b="b" l="l" r="r" t="t"/>
              <a:pathLst>
                <a:path extrusionOk="0" h="661" w="796">
                  <a:moveTo>
                    <a:pt x="324" y="1"/>
                  </a:moveTo>
                  <a:cubicBezTo>
                    <a:pt x="145" y="1"/>
                    <a:pt x="1" y="154"/>
                    <a:pt x="16" y="336"/>
                  </a:cubicBezTo>
                  <a:cubicBezTo>
                    <a:pt x="16" y="537"/>
                    <a:pt x="177" y="661"/>
                    <a:pt x="346" y="661"/>
                  </a:cubicBezTo>
                  <a:cubicBezTo>
                    <a:pt x="432" y="661"/>
                    <a:pt x="519" y="629"/>
                    <a:pt x="589" y="559"/>
                  </a:cubicBezTo>
                  <a:cubicBezTo>
                    <a:pt x="796" y="352"/>
                    <a:pt x="637" y="2"/>
                    <a:pt x="350" y="2"/>
                  </a:cubicBezTo>
                  <a:cubicBezTo>
                    <a:pt x="341" y="1"/>
                    <a:pt x="332" y="1"/>
                    <a:pt x="3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5" name="Google Shape;905;p17"/>
            <p:cNvSpPr/>
            <p:nvPr/>
          </p:nvSpPr>
          <p:spPr>
            <a:xfrm flipH="1">
              <a:off x="6261059" y="3404937"/>
              <a:ext cx="274275" cy="234355"/>
            </a:xfrm>
            <a:custGeom>
              <a:rect b="b" l="l" r="r" t="t"/>
              <a:pathLst>
                <a:path extrusionOk="0" h="2160" w="2528">
                  <a:moveTo>
                    <a:pt x="1055" y="1"/>
                  </a:moveTo>
                  <a:cubicBezTo>
                    <a:pt x="463" y="1"/>
                    <a:pt x="1" y="488"/>
                    <a:pt x="1" y="1084"/>
                  </a:cubicBezTo>
                  <a:cubicBezTo>
                    <a:pt x="1" y="1731"/>
                    <a:pt x="535" y="2159"/>
                    <a:pt x="1092" y="2159"/>
                  </a:cubicBezTo>
                  <a:cubicBezTo>
                    <a:pt x="1357" y="2159"/>
                    <a:pt x="1627" y="2063"/>
                    <a:pt x="1847" y="1848"/>
                  </a:cubicBezTo>
                  <a:cubicBezTo>
                    <a:pt x="2527" y="1168"/>
                    <a:pt x="2060" y="1"/>
                    <a:pt x="1103" y="1"/>
                  </a:cubicBezTo>
                  <a:cubicBezTo>
                    <a:pt x="1096" y="1"/>
                    <a:pt x="1090" y="1"/>
                    <a:pt x="1083" y="1"/>
                  </a:cubicBezTo>
                  <a:cubicBezTo>
                    <a:pt x="1074" y="1"/>
                    <a:pt x="1064" y="1"/>
                    <a:pt x="1055" y="1"/>
                  </a:cubicBezTo>
                  <a:close/>
                </a:path>
              </a:pathLst>
            </a:custGeom>
            <a:solidFill>
              <a:srgbClr val="FFB4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6" name="Google Shape;906;p17"/>
            <p:cNvSpPr/>
            <p:nvPr/>
          </p:nvSpPr>
          <p:spPr>
            <a:xfrm flipH="1">
              <a:off x="6467849" y="2989489"/>
              <a:ext cx="39818" cy="20181"/>
            </a:xfrm>
            <a:custGeom>
              <a:rect b="b" l="l" r="r" t="t"/>
              <a:pathLst>
                <a:path extrusionOk="0" h="186" w="367">
                  <a:moveTo>
                    <a:pt x="111" y="1"/>
                  </a:moveTo>
                  <a:cubicBezTo>
                    <a:pt x="62" y="1"/>
                    <a:pt x="26" y="12"/>
                    <a:pt x="16" y="42"/>
                  </a:cubicBezTo>
                  <a:cubicBezTo>
                    <a:pt x="0" y="90"/>
                    <a:pt x="64" y="138"/>
                    <a:pt x="160" y="169"/>
                  </a:cubicBezTo>
                  <a:cubicBezTo>
                    <a:pt x="193" y="181"/>
                    <a:pt x="225" y="186"/>
                    <a:pt x="253" y="186"/>
                  </a:cubicBezTo>
                  <a:cubicBezTo>
                    <a:pt x="304" y="186"/>
                    <a:pt x="340" y="168"/>
                    <a:pt x="351" y="138"/>
                  </a:cubicBezTo>
                  <a:cubicBezTo>
                    <a:pt x="367" y="106"/>
                    <a:pt x="303" y="42"/>
                    <a:pt x="207" y="10"/>
                  </a:cubicBezTo>
                  <a:cubicBezTo>
                    <a:pt x="172" y="4"/>
                    <a:pt x="140" y="1"/>
                    <a:pt x="111" y="1"/>
                  </a:cubicBezTo>
                  <a:close/>
                </a:path>
              </a:pathLst>
            </a:custGeom>
            <a:solidFill>
              <a:srgbClr val="FFB4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7" name="Google Shape;907;p17"/>
            <p:cNvSpPr/>
            <p:nvPr/>
          </p:nvSpPr>
          <p:spPr>
            <a:xfrm flipH="1">
              <a:off x="6500616" y="2959325"/>
              <a:ext cx="41554" cy="19421"/>
            </a:xfrm>
            <a:custGeom>
              <a:rect b="b" l="l" r="r" t="t"/>
              <a:pathLst>
                <a:path extrusionOk="0" h="179" w="383">
                  <a:moveTo>
                    <a:pt x="118" y="0"/>
                  </a:moveTo>
                  <a:cubicBezTo>
                    <a:pt x="66" y="0"/>
                    <a:pt x="26" y="14"/>
                    <a:pt x="16" y="33"/>
                  </a:cubicBezTo>
                  <a:cubicBezTo>
                    <a:pt x="0" y="81"/>
                    <a:pt x="64" y="129"/>
                    <a:pt x="159" y="161"/>
                  </a:cubicBezTo>
                  <a:cubicBezTo>
                    <a:pt x="196" y="173"/>
                    <a:pt x="230" y="178"/>
                    <a:pt x="260" y="178"/>
                  </a:cubicBezTo>
                  <a:cubicBezTo>
                    <a:pt x="309" y="178"/>
                    <a:pt x="347" y="165"/>
                    <a:pt x="366" y="145"/>
                  </a:cubicBezTo>
                  <a:cubicBezTo>
                    <a:pt x="382" y="97"/>
                    <a:pt x="303" y="33"/>
                    <a:pt x="223" y="18"/>
                  </a:cubicBezTo>
                  <a:cubicBezTo>
                    <a:pt x="186" y="5"/>
                    <a:pt x="150" y="0"/>
                    <a:pt x="118" y="0"/>
                  </a:cubicBezTo>
                  <a:close/>
                </a:path>
              </a:pathLst>
            </a:custGeom>
            <a:solidFill>
              <a:srgbClr val="FFB4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8" name="Google Shape;908;p17"/>
            <p:cNvSpPr/>
            <p:nvPr/>
          </p:nvSpPr>
          <p:spPr>
            <a:xfrm flipH="1">
              <a:off x="6438445" y="2962797"/>
              <a:ext cx="41554" cy="19421"/>
            </a:xfrm>
            <a:custGeom>
              <a:rect b="b" l="l" r="r" t="t"/>
              <a:pathLst>
                <a:path extrusionOk="0" h="179" w="383">
                  <a:moveTo>
                    <a:pt x="103" y="0"/>
                  </a:moveTo>
                  <a:cubicBezTo>
                    <a:pt x="53" y="0"/>
                    <a:pt x="16" y="14"/>
                    <a:pt x="16" y="33"/>
                  </a:cubicBezTo>
                  <a:cubicBezTo>
                    <a:pt x="0" y="81"/>
                    <a:pt x="64" y="129"/>
                    <a:pt x="159" y="161"/>
                  </a:cubicBezTo>
                  <a:cubicBezTo>
                    <a:pt x="190" y="173"/>
                    <a:pt x="222" y="178"/>
                    <a:pt x="252" y="178"/>
                  </a:cubicBezTo>
                  <a:cubicBezTo>
                    <a:pt x="300" y="178"/>
                    <a:pt x="340" y="164"/>
                    <a:pt x="350" y="145"/>
                  </a:cubicBezTo>
                  <a:cubicBezTo>
                    <a:pt x="382" y="97"/>
                    <a:pt x="303" y="33"/>
                    <a:pt x="207" y="17"/>
                  </a:cubicBezTo>
                  <a:cubicBezTo>
                    <a:pt x="171" y="5"/>
                    <a:pt x="134" y="0"/>
                    <a:pt x="103" y="0"/>
                  </a:cubicBezTo>
                  <a:close/>
                </a:path>
              </a:pathLst>
            </a:custGeom>
            <a:solidFill>
              <a:srgbClr val="FFB4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9" name="Google Shape;909;p17"/>
            <p:cNvSpPr/>
            <p:nvPr/>
          </p:nvSpPr>
          <p:spPr>
            <a:xfrm flipH="1">
              <a:off x="7362441" y="3220595"/>
              <a:ext cx="191819" cy="255295"/>
            </a:xfrm>
            <a:custGeom>
              <a:rect b="b" l="l" r="r" t="t"/>
              <a:pathLst>
                <a:path extrusionOk="0" h="2353" w="1768">
                  <a:moveTo>
                    <a:pt x="1074" y="0"/>
                  </a:moveTo>
                  <a:cubicBezTo>
                    <a:pt x="686" y="0"/>
                    <a:pt x="252" y="258"/>
                    <a:pt x="128" y="602"/>
                  </a:cubicBezTo>
                  <a:cubicBezTo>
                    <a:pt x="96" y="698"/>
                    <a:pt x="64" y="825"/>
                    <a:pt x="48" y="936"/>
                  </a:cubicBezTo>
                  <a:cubicBezTo>
                    <a:pt x="0" y="1223"/>
                    <a:pt x="0" y="1525"/>
                    <a:pt x="80" y="1812"/>
                  </a:cubicBezTo>
                  <a:cubicBezTo>
                    <a:pt x="160" y="2114"/>
                    <a:pt x="414" y="2321"/>
                    <a:pt x="717" y="2353"/>
                  </a:cubicBezTo>
                  <a:cubicBezTo>
                    <a:pt x="796" y="2353"/>
                    <a:pt x="892" y="2337"/>
                    <a:pt x="971" y="2305"/>
                  </a:cubicBezTo>
                  <a:cubicBezTo>
                    <a:pt x="1131" y="2257"/>
                    <a:pt x="1290" y="2178"/>
                    <a:pt x="1417" y="2051"/>
                  </a:cubicBezTo>
                  <a:cubicBezTo>
                    <a:pt x="1688" y="1796"/>
                    <a:pt x="1720" y="1382"/>
                    <a:pt x="1735" y="1016"/>
                  </a:cubicBezTo>
                  <a:cubicBezTo>
                    <a:pt x="1767" y="793"/>
                    <a:pt x="1751" y="586"/>
                    <a:pt x="1688" y="395"/>
                  </a:cubicBezTo>
                  <a:cubicBezTo>
                    <a:pt x="1573" y="115"/>
                    <a:pt x="1334" y="0"/>
                    <a:pt x="1074" y="0"/>
                  </a:cubicBezTo>
                  <a:close/>
                </a:path>
              </a:pathLst>
            </a:custGeom>
            <a:solidFill>
              <a:srgbClr val="FFB4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0" name="Google Shape;910;p17"/>
            <p:cNvSpPr/>
            <p:nvPr/>
          </p:nvSpPr>
          <p:spPr>
            <a:xfrm flipH="1">
              <a:off x="7588660" y="3192819"/>
              <a:ext cx="117609" cy="158515"/>
            </a:xfrm>
            <a:custGeom>
              <a:rect b="b" l="l" r="r" t="t"/>
              <a:pathLst>
                <a:path extrusionOk="0" h="1461" w="1084">
                  <a:moveTo>
                    <a:pt x="657" y="0"/>
                  </a:moveTo>
                  <a:cubicBezTo>
                    <a:pt x="420" y="0"/>
                    <a:pt x="156" y="162"/>
                    <a:pt x="80" y="381"/>
                  </a:cubicBezTo>
                  <a:cubicBezTo>
                    <a:pt x="48" y="444"/>
                    <a:pt x="33" y="508"/>
                    <a:pt x="33" y="587"/>
                  </a:cubicBezTo>
                  <a:cubicBezTo>
                    <a:pt x="1" y="763"/>
                    <a:pt x="1" y="938"/>
                    <a:pt x="48" y="1129"/>
                  </a:cubicBezTo>
                  <a:cubicBezTo>
                    <a:pt x="74" y="1329"/>
                    <a:pt x="257" y="1461"/>
                    <a:pt x="450" y="1461"/>
                  </a:cubicBezTo>
                  <a:cubicBezTo>
                    <a:pt x="502" y="1461"/>
                    <a:pt x="555" y="1451"/>
                    <a:pt x="606" y="1431"/>
                  </a:cubicBezTo>
                  <a:cubicBezTo>
                    <a:pt x="701" y="1399"/>
                    <a:pt x="797" y="1336"/>
                    <a:pt x="876" y="1272"/>
                  </a:cubicBezTo>
                  <a:cubicBezTo>
                    <a:pt x="1019" y="1081"/>
                    <a:pt x="1083" y="858"/>
                    <a:pt x="1067" y="635"/>
                  </a:cubicBezTo>
                  <a:cubicBezTo>
                    <a:pt x="1083" y="492"/>
                    <a:pt x="1067" y="365"/>
                    <a:pt x="1035" y="253"/>
                  </a:cubicBezTo>
                  <a:cubicBezTo>
                    <a:pt x="965" y="74"/>
                    <a:pt x="817" y="0"/>
                    <a:pt x="657" y="0"/>
                  </a:cubicBezTo>
                  <a:close/>
                </a:path>
              </a:pathLst>
            </a:custGeom>
            <a:solidFill>
              <a:srgbClr val="FFB4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1" name="Google Shape;911;p17"/>
            <p:cNvSpPr/>
            <p:nvPr/>
          </p:nvSpPr>
          <p:spPr>
            <a:xfrm flipH="1">
              <a:off x="7588659" y="3422623"/>
              <a:ext cx="95150" cy="127593"/>
            </a:xfrm>
            <a:custGeom>
              <a:rect b="b" l="l" r="r" t="t"/>
              <a:pathLst>
                <a:path extrusionOk="0" h="1176" w="877">
                  <a:moveTo>
                    <a:pt x="539" y="1"/>
                  </a:moveTo>
                  <a:cubicBezTo>
                    <a:pt x="344" y="1"/>
                    <a:pt x="128" y="127"/>
                    <a:pt x="80" y="300"/>
                  </a:cubicBezTo>
                  <a:cubicBezTo>
                    <a:pt x="48" y="348"/>
                    <a:pt x="48" y="411"/>
                    <a:pt x="32" y="459"/>
                  </a:cubicBezTo>
                  <a:cubicBezTo>
                    <a:pt x="1" y="602"/>
                    <a:pt x="1" y="762"/>
                    <a:pt x="32" y="905"/>
                  </a:cubicBezTo>
                  <a:cubicBezTo>
                    <a:pt x="80" y="1048"/>
                    <a:pt x="208" y="1159"/>
                    <a:pt x="351" y="1175"/>
                  </a:cubicBezTo>
                  <a:cubicBezTo>
                    <a:pt x="399" y="1159"/>
                    <a:pt x="446" y="1159"/>
                    <a:pt x="478" y="1144"/>
                  </a:cubicBezTo>
                  <a:cubicBezTo>
                    <a:pt x="558" y="1128"/>
                    <a:pt x="637" y="1080"/>
                    <a:pt x="701" y="1016"/>
                  </a:cubicBezTo>
                  <a:cubicBezTo>
                    <a:pt x="812" y="873"/>
                    <a:pt x="876" y="682"/>
                    <a:pt x="860" y="507"/>
                  </a:cubicBezTo>
                  <a:cubicBezTo>
                    <a:pt x="876" y="395"/>
                    <a:pt x="876" y="300"/>
                    <a:pt x="844" y="189"/>
                  </a:cubicBezTo>
                  <a:cubicBezTo>
                    <a:pt x="787" y="56"/>
                    <a:pt x="668" y="1"/>
                    <a:pt x="539" y="1"/>
                  </a:cubicBezTo>
                  <a:close/>
                </a:path>
              </a:pathLst>
            </a:custGeom>
            <a:solidFill>
              <a:srgbClr val="FFB4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2" name="Google Shape;912;p17"/>
            <p:cNvSpPr/>
            <p:nvPr/>
          </p:nvSpPr>
          <p:spPr>
            <a:xfrm flipH="1">
              <a:off x="7787329" y="3147140"/>
              <a:ext cx="209070" cy="175115"/>
            </a:xfrm>
            <a:custGeom>
              <a:rect b="b" l="l" r="r" t="t"/>
              <a:pathLst>
                <a:path extrusionOk="0" h="1614" w="1927">
                  <a:moveTo>
                    <a:pt x="1194" y="913"/>
                  </a:moveTo>
                  <a:cubicBezTo>
                    <a:pt x="1226" y="1024"/>
                    <a:pt x="1242" y="1136"/>
                    <a:pt x="1226" y="1263"/>
                  </a:cubicBezTo>
                  <a:cubicBezTo>
                    <a:pt x="1226" y="1343"/>
                    <a:pt x="1194" y="1406"/>
                    <a:pt x="1147" y="1486"/>
                  </a:cubicBezTo>
                  <a:cubicBezTo>
                    <a:pt x="1107" y="1525"/>
                    <a:pt x="1047" y="1554"/>
                    <a:pt x="991" y="1554"/>
                  </a:cubicBezTo>
                  <a:cubicBezTo>
                    <a:pt x="979" y="1554"/>
                    <a:pt x="967" y="1552"/>
                    <a:pt x="956" y="1550"/>
                  </a:cubicBezTo>
                  <a:cubicBezTo>
                    <a:pt x="876" y="1534"/>
                    <a:pt x="844" y="1470"/>
                    <a:pt x="828" y="1390"/>
                  </a:cubicBezTo>
                  <a:cubicBezTo>
                    <a:pt x="828" y="1327"/>
                    <a:pt x="844" y="1247"/>
                    <a:pt x="892" y="1184"/>
                  </a:cubicBezTo>
                  <a:cubicBezTo>
                    <a:pt x="956" y="1056"/>
                    <a:pt x="1067" y="961"/>
                    <a:pt x="1194" y="913"/>
                  </a:cubicBezTo>
                  <a:close/>
                  <a:moveTo>
                    <a:pt x="113" y="0"/>
                  </a:moveTo>
                  <a:cubicBezTo>
                    <a:pt x="76" y="0"/>
                    <a:pt x="38" y="2"/>
                    <a:pt x="1" y="6"/>
                  </a:cubicBezTo>
                  <a:lnTo>
                    <a:pt x="1" y="53"/>
                  </a:lnTo>
                  <a:cubicBezTo>
                    <a:pt x="43" y="48"/>
                    <a:pt x="86" y="46"/>
                    <a:pt x="128" y="46"/>
                  </a:cubicBezTo>
                  <a:cubicBezTo>
                    <a:pt x="620" y="46"/>
                    <a:pt x="1062" y="381"/>
                    <a:pt x="1194" y="865"/>
                  </a:cubicBezTo>
                  <a:cubicBezTo>
                    <a:pt x="1035" y="929"/>
                    <a:pt x="924" y="1024"/>
                    <a:pt x="844" y="1168"/>
                  </a:cubicBezTo>
                  <a:cubicBezTo>
                    <a:pt x="796" y="1247"/>
                    <a:pt x="781" y="1327"/>
                    <a:pt x="781" y="1406"/>
                  </a:cubicBezTo>
                  <a:cubicBezTo>
                    <a:pt x="796" y="1502"/>
                    <a:pt x="844" y="1581"/>
                    <a:pt x="940" y="1613"/>
                  </a:cubicBezTo>
                  <a:lnTo>
                    <a:pt x="987" y="1613"/>
                  </a:lnTo>
                  <a:cubicBezTo>
                    <a:pt x="1067" y="1613"/>
                    <a:pt x="1147" y="1566"/>
                    <a:pt x="1194" y="1502"/>
                  </a:cubicBezTo>
                  <a:cubicBezTo>
                    <a:pt x="1242" y="1438"/>
                    <a:pt x="1274" y="1359"/>
                    <a:pt x="1274" y="1263"/>
                  </a:cubicBezTo>
                  <a:cubicBezTo>
                    <a:pt x="1290" y="1136"/>
                    <a:pt x="1274" y="1024"/>
                    <a:pt x="1258" y="897"/>
                  </a:cubicBezTo>
                  <a:cubicBezTo>
                    <a:pt x="1298" y="889"/>
                    <a:pt x="1338" y="885"/>
                    <a:pt x="1379" y="885"/>
                  </a:cubicBezTo>
                  <a:cubicBezTo>
                    <a:pt x="1421" y="885"/>
                    <a:pt x="1465" y="889"/>
                    <a:pt x="1513" y="897"/>
                  </a:cubicBezTo>
                  <a:cubicBezTo>
                    <a:pt x="1624" y="929"/>
                    <a:pt x="1736" y="1008"/>
                    <a:pt x="1799" y="1120"/>
                  </a:cubicBezTo>
                  <a:cubicBezTo>
                    <a:pt x="1863" y="1215"/>
                    <a:pt x="1879" y="1343"/>
                    <a:pt x="1847" y="1438"/>
                  </a:cubicBezTo>
                  <a:lnTo>
                    <a:pt x="1895" y="1454"/>
                  </a:lnTo>
                  <a:cubicBezTo>
                    <a:pt x="1927" y="1343"/>
                    <a:pt x="1911" y="1199"/>
                    <a:pt x="1847" y="1104"/>
                  </a:cubicBezTo>
                  <a:cubicBezTo>
                    <a:pt x="1767" y="977"/>
                    <a:pt x="1656" y="881"/>
                    <a:pt x="1513" y="849"/>
                  </a:cubicBezTo>
                  <a:cubicBezTo>
                    <a:pt x="1473" y="841"/>
                    <a:pt x="1429" y="837"/>
                    <a:pt x="1383" y="837"/>
                  </a:cubicBezTo>
                  <a:cubicBezTo>
                    <a:pt x="1338" y="837"/>
                    <a:pt x="1290" y="841"/>
                    <a:pt x="1242" y="849"/>
                  </a:cubicBezTo>
                  <a:cubicBezTo>
                    <a:pt x="1194" y="658"/>
                    <a:pt x="1083" y="467"/>
                    <a:pt x="940" y="324"/>
                  </a:cubicBezTo>
                  <a:cubicBezTo>
                    <a:pt x="714" y="112"/>
                    <a:pt x="412" y="0"/>
                    <a:pt x="113" y="0"/>
                  </a:cubicBezTo>
                  <a:close/>
                </a:path>
              </a:pathLst>
            </a:custGeom>
            <a:solidFill>
              <a:srgbClr val="FFB4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3" name="Google Shape;913;p17"/>
            <p:cNvSpPr/>
            <p:nvPr/>
          </p:nvSpPr>
          <p:spPr>
            <a:xfrm flipH="1">
              <a:off x="7768331" y="3916192"/>
              <a:ext cx="10416" cy="19096"/>
            </a:xfrm>
            <a:custGeom>
              <a:rect b="b" l="l" r="r" t="t"/>
              <a:pathLst>
                <a:path extrusionOk="0" h="176" w="96">
                  <a:moveTo>
                    <a:pt x="96" y="176"/>
                  </a:moveTo>
                  <a:lnTo>
                    <a:pt x="96" y="176"/>
                  </a:lnTo>
                  <a:cubicBezTo>
                    <a:pt x="48" y="128"/>
                    <a:pt x="16" y="65"/>
                    <a:pt x="0" y="1"/>
                  </a:cubicBezTo>
                  <a:lnTo>
                    <a:pt x="0" y="1"/>
                  </a:lnTo>
                  <a:lnTo>
                    <a:pt x="0" y="1"/>
                  </a:lnTo>
                  <a:cubicBezTo>
                    <a:pt x="16" y="65"/>
                    <a:pt x="48" y="128"/>
                    <a:pt x="96" y="176"/>
                  </a:cubicBezTo>
                  <a:cubicBezTo>
                    <a:pt x="96" y="176"/>
                    <a:pt x="96" y="176"/>
                    <a:pt x="96" y="176"/>
                  </a:cubicBezTo>
                  <a:close/>
                </a:path>
              </a:pathLst>
            </a:custGeom>
            <a:solidFill>
              <a:srgbClr val="080B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4" name="Google Shape;914;p17"/>
            <p:cNvSpPr/>
            <p:nvPr/>
          </p:nvSpPr>
          <p:spPr>
            <a:xfrm flipH="1">
              <a:off x="7773540" y="3932033"/>
              <a:ext cx="13779" cy="25714"/>
            </a:xfrm>
            <a:custGeom>
              <a:rect b="b" l="l" r="r" t="t"/>
              <a:pathLst>
                <a:path extrusionOk="0" h="237" w="127">
                  <a:moveTo>
                    <a:pt x="1" y="1"/>
                  </a:moveTo>
                  <a:lnTo>
                    <a:pt x="1" y="1"/>
                  </a:lnTo>
                  <a:cubicBezTo>
                    <a:pt x="33" y="80"/>
                    <a:pt x="80" y="158"/>
                    <a:pt x="127" y="237"/>
                  </a:cubicBezTo>
                  <a:lnTo>
                    <a:pt x="127" y="221"/>
                  </a:lnTo>
                  <a:cubicBezTo>
                    <a:pt x="80" y="158"/>
                    <a:pt x="33" y="80"/>
                    <a:pt x="1" y="1"/>
                  </a:cubicBezTo>
                  <a:close/>
                </a:path>
              </a:pathLst>
            </a:custGeom>
            <a:solidFill>
              <a:srgbClr val="080B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5" name="Google Shape;915;p17"/>
            <p:cNvSpPr/>
            <p:nvPr/>
          </p:nvSpPr>
          <p:spPr>
            <a:xfrm flipH="1">
              <a:off x="6880582" y="3363599"/>
              <a:ext cx="8788" cy="19096"/>
            </a:xfrm>
            <a:custGeom>
              <a:rect b="b" l="l" r="r" t="t"/>
              <a:pathLst>
                <a:path extrusionOk="0" h="176" w="81">
                  <a:moveTo>
                    <a:pt x="1" y="1"/>
                  </a:moveTo>
                  <a:lnTo>
                    <a:pt x="1" y="1"/>
                  </a:lnTo>
                  <a:cubicBezTo>
                    <a:pt x="17" y="64"/>
                    <a:pt x="33" y="128"/>
                    <a:pt x="80" y="175"/>
                  </a:cubicBezTo>
                  <a:cubicBezTo>
                    <a:pt x="33" y="112"/>
                    <a:pt x="17" y="64"/>
                    <a:pt x="1" y="1"/>
                  </a:cubicBezTo>
                  <a:close/>
                </a:path>
              </a:pathLst>
            </a:custGeom>
            <a:solidFill>
              <a:srgbClr val="080B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6" name="Google Shape;916;p17"/>
            <p:cNvSpPr/>
            <p:nvPr/>
          </p:nvSpPr>
          <p:spPr>
            <a:xfrm flipH="1">
              <a:off x="6903041" y="3339403"/>
              <a:ext cx="4231" cy="24303"/>
            </a:xfrm>
            <a:custGeom>
              <a:rect b="b" l="l" r="r" t="t"/>
              <a:pathLst>
                <a:path extrusionOk="0" h="224" w="39">
                  <a:moveTo>
                    <a:pt x="6" y="1"/>
                  </a:moveTo>
                  <a:cubicBezTo>
                    <a:pt x="2" y="22"/>
                    <a:pt x="0" y="43"/>
                    <a:pt x="0" y="63"/>
                  </a:cubicBezTo>
                  <a:lnTo>
                    <a:pt x="0" y="63"/>
                  </a:lnTo>
                  <a:cubicBezTo>
                    <a:pt x="0" y="42"/>
                    <a:pt x="2" y="22"/>
                    <a:pt x="6" y="1"/>
                  </a:cubicBezTo>
                  <a:close/>
                  <a:moveTo>
                    <a:pt x="0" y="63"/>
                  </a:moveTo>
                  <a:lnTo>
                    <a:pt x="0" y="63"/>
                  </a:lnTo>
                  <a:cubicBezTo>
                    <a:pt x="0" y="121"/>
                    <a:pt x="15" y="176"/>
                    <a:pt x="38" y="223"/>
                  </a:cubicBezTo>
                  <a:cubicBezTo>
                    <a:pt x="15" y="166"/>
                    <a:pt x="0" y="116"/>
                    <a:pt x="0" y="63"/>
                  </a:cubicBezTo>
                  <a:close/>
                </a:path>
              </a:pathLst>
            </a:custGeom>
            <a:solidFill>
              <a:srgbClr val="080B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7" name="Google Shape;917;p17"/>
            <p:cNvSpPr/>
            <p:nvPr/>
          </p:nvSpPr>
          <p:spPr>
            <a:xfrm flipH="1">
              <a:off x="6324525" y="3788487"/>
              <a:ext cx="155473" cy="79746"/>
            </a:xfrm>
            <a:custGeom>
              <a:rect b="b" l="l" r="r" t="t"/>
              <a:pathLst>
                <a:path extrusionOk="0" h="735" w="1433">
                  <a:moveTo>
                    <a:pt x="0" y="0"/>
                  </a:moveTo>
                  <a:lnTo>
                    <a:pt x="0" y="0"/>
                  </a:lnTo>
                  <a:cubicBezTo>
                    <a:pt x="207" y="191"/>
                    <a:pt x="414" y="366"/>
                    <a:pt x="637" y="525"/>
                  </a:cubicBezTo>
                  <a:cubicBezTo>
                    <a:pt x="855" y="656"/>
                    <a:pt x="1101" y="734"/>
                    <a:pt x="1360" y="734"/>
                  </a:cubicBezTo>
                  <a:cubicBezTo>
                    <a:pt x="1384" y="734"/>
                    <a:pt x="1408" y="734"/>
                    <a:pt x="1433" y="73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620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8" name="Google Shape;918;p17"/>
            <p:cNvSpPr/>
            <p:nvPr/>
          </p:nvSpPr>
          <p:spPr>
            <a:xfrm flipH="1">
              <a:off x="7490245" y="4258186"/>
              <a:ext cx="12260" cy="57070"/>
            </a:xfrm>
            <a:custGeom>
              <a:rect b="b" l="l" r="r" t="t"/>
              <a:pathLst>
                <a:path extrusionOk="0" h="526" w="113">
                  <a:moveTo>
                    <a:pt x="17" y="1"/>
                  </a:moveTo>
                  <a:cubicBezTo>
                    <a:pt x="1" y="1"/>
                    <a:pt x="1" y="16"/>
                    <a:pt x="1" y="16"/>
                  </a:cubicBezTo>
                  <a:lnTo>
                    <a:pt x="81" y="526"/>
                  </a:lnTo>
                  <a:lnTo>
                    <a:pt x="112" y="526"/>
                  </a:lnTo>
                  <a:lnTo>
                    <a:pt x="33" y="16"/>
                  </a:lnTo>
                  <a:cubicBezTo>
                    <a:pt x="17" y="1"/>
                    <a:pt x="17" y="1"/>
                    <a:pt x="17" y="1"/>
                  </a:cubicBezTo>
                  <a:close/>
                </a:path>
              </a:pathLst>
            </a:custGeom>
            <a:solidFill>
              <a:srgbClr val="080B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9" name="Google Shape;919;p17"/>
            <p:cNvSpPr/>
            <p:nvPr/>
          </p:nvSpPr>
          <p:spPr>
            <a:xfrm flipH="1">
              <a:off x="6720036" y="4080353"/>
              <a:ext cx="720190" cy="84628"/>
            </a:xfrm>
            <a:custGeom>
              <a:rect b="b" l="l" r="r" t="t"/>
              <a:pathLst>
                <a:path extrusionOk="0" h="780" w="6638">
                  <a:moveTo>
                    <a:pt x="0" y="0"/>
                  </a:moveTo>
                  <a:cubicBezTo>
                    <a:pt x="0" y="16"/>
                    <a:pt x="0" y="16"/>
                    <a:pt x="0" y="32"/>
                  </a:cubicBezTo>
                  <a:cubicBezTo>
                    <a:pt x="16" y="32"/>
                    <a:pt x="493" y="191"/>
                    <a:pt x="2308" y="541"/>
                  </a:cubicBezTo>
                  <a:cubicBezTo>
                    <a:pt x="3343" y="700"/>
                    <a:pt x="4377" y="780"/>
                    <a:pt x="5428" y="780"/>
                  </a:cubicBezTo>
                  <a:cubicBezTo>
                    <a:pt x="6128" y="780"/>
                    <a:pt x="6606" y="748"/>
                    <a:pt x="6622" y="748"/>
                  </a:cubicBezTo>
                  <a:cubicBezTo>
                    <a:pt x="6638" y="748"/>
                    <a:pt x="6638" y="732"/>
                    <a:pt x="6638" y="732"/>
                  </a:cubicBezTo>
                  <a:cubicBezTo>
                    <a:pt x="6638" y="732"/>
                    <a:pt x="6638" y="716"/>
                    <a:pt x="6622" y="716"/>
                  </a:cubicBezTo>
                  <a:cubicBezTo>
                    <a:pt x="6615" y="723"/>
                    <a:pt x="6110" y="753"/>
                    <a:pt x="5390" y="753"/>
                  </a:cubicBezTo>
                  <a:cubicBezTo>
                    <a:pt x="4512" y="753"/>
                    <a:pt x="3314" y="709"/>
                    <a:pt x="2308" y="525"/>
                  </a:cubicBezTo>
                  <a:cubicBezTo>
                    <a:pt x="493" y="175"/>
                    <a:pt x="16" y="16"/>
                    <a:pt x="16" y="0"/>
                  </a:cubicBezTo>
                  <a:close/>
                </a:path>
              </a:pathLst>
            </a:custGeom>
            <a:solidFill>
              <a:srgbClr val="080B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0" name="Google Shape;920;p17"/>
            <p:cNvSpPr/>
            <p:nvPr/>
          </p:nvSpPr>
          <p:spPr>
            <a:xfrm flipH="1">
              <a:off x="7419413" y="3617924"/>
              <a:ext cx="393945" cy="711201"/>
            </a:xfrm>
            <a:custGeom>
              <a:rect b="b" l="l" r="r" t="t"/>
              <a:pathLst>
                <a:path extrusionOk="0" h="6555" w="3631">
                  <a:moveTo>
                    <a:pt x="2056" y="0"/>
                  </a:moveTo>
                  <a:cubicBezTo>
                    <a:pt x="2054" y="0"/>
                    <a:pt x="2054" y="4"/>
                    <a:pt x="2054" y="12"/>
                  </a:cubicBezTo>
                  <a:cubicBezTo>
                    <a:pt x="2038" y="12"/>
                    <a:pt x="2038" y="12"/>
                    <a:pt x="2054" y="28"/>
                  </a:cubicBezTo>
                  <a:cubicBezTo>
                    <a:pt x="2054" y="28"/>
                    <a:pt x="3280" y="1015"/>
                    <a:pt x="3503" y="2416"/>
                  </a:cubicBezTo>
                  <a:cubicBezTo>
                    <a:pt x="3614" y="3243"/>
                    <a:pt x="3503" y="4071"/>
                    <a:pt x="3168" y="4851"/>
                  </a:cubicBezTo>
                  <a:cubicBezTo>
                    <a:pt x="3137" y="4962"/>
                    <a:pt x="3089" y="5090"/>
                    <a:pt x="3057" y="5201"/>
                  </a:cubicBezTo>
                  <a:cubicBezTo>
                    <a:pt x="3009" y="5520"/>
                    <a:pt x="2993" y="5854"/>
                    <a:pt x="3009" y="6188"/>
                  </a:cubicBezTo>
                  <a:lnTo>
                    <a:pt x="3009" y="6347"/>
                  </a:lnTo>
                  <a:cubicBezTo>
                    <a:pt x="3009" y="6459"/>
                    <a:pt x="2595" y="6490"/>
                    <a:pt x="2325" y="6506"/>
                  </a:cubicBezTo>
                  <a:cubicBezTo>
                    <a:pt x="2213" y="6506"/>
                    <a:pt x="2134" y="6522"/>
                    <a:pt x="2070" y="6522"/>
                  </a:cubicBezTo>
                  <a:cubicBezTo>
                    <a:pt x="1975" y="6427"/>
                    <a:pt x="462" y="4787"/>
                    <a:pt x="17" y="3196"/>
                  </a:cubicBezTo>
                  <a:lnTo>
                    <a:pt x="1" y="3196"/>
                  </a:lnTo>
                  <a:cubicBezTo>
                    <a:pt x="1" y="3196"/>
                    <a:pt x="1" y="3196"/>
                    <a:pt x="1" y="3211"/>
                  </a:cubicBezTo>
                  <a:cubicBezTo>
                    <a:pt x="462" y="4851"/>
                    <a:pt x="2038" y="6538"/>
                    <a:pt x="2054" y="6554"/>
                  </a:cubicBezTo>
                  <a:lnTo>
                    <a:pt x="2070" y="6554"/>
                  </a:lnTo>
                  <a:cubicBezTo>
                    <a:pt x="2118" y="6538"/>
                    <a:pt x="2213" y="6538"/>
                    <a:pt x="2325" y="6538"/>
                  </a:cubicBezTo>
                  <a:cubicBezTo>
                    <a:pt x="2643" y="6506"/>
                    <a:pt x="3041" y="6490"/>
                    <a:pt x="3041" y="6347"/>
                  </a:cubicBezTo>
                  <a:lnTo>
                    <a:pt x="3041" y="6188"/>
                  </a:lnTo>
                  <a:cubicBezTo>
                    <a:pt x="3025" y="5854"/>
                    <a:pt x="3041" y="5535"/>
                    <a:pt x="3089" y="5217"/>
                  </a:cubicBezTo>
                  <a:cubicBezTo>
                    <a:pt x="3121" y="5090"/>
                    <a:pt x="3153" y="4978"/>
                    <a:pt x="3200" y="4867"/>
                  </a:cubicBezTo>
                  <a:cubicBezTo>
                    <a:pt x="3519" y="4087"/>
                    <a:pt x="3630" y="3243"/>
                    <a:pt x="3519" y="2416"/>
                  </a:cubicBezTo>
                  <a:cubicBezTo>
                    <a:pt x="3312" y="1015"/>
                    <a:pt x="2086" y="12"/>
                    <a:pt x="2070" y="12"/>
                  </a:cubicBezTo>
                  <a:cubicBezTo>
                    <a:pt x="2062" y="4"/>
                    <a:pt x="2058" y="0"/>
                    <a:pt x="2056" y="0"/>
                  </a:cubicBezTo>
                  <a:close/>
                </a:path>
              </a:pathLst>
            </a:custGeom>
            <a:solidFill>
              <a:srgbClr val="080B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1" name="Google Shape;921;p17"/>
            <p:cNvSpPr/>
            <p:nvPr/>
          </p:nvSpPr>
          <p:spPr>
            <a:xfrm flipH="1">
              <a:off x="7398672" y="3904148"/>
              <a:ext cx="38190" cy="143000"/>
            </a:xfrm>
            <a:custGeom>
              <a:rect b="b" l="l" r="r" t="t"/>
              <a:pathLst>
                <a:path extrusionOk="0" h="1318" w="352">
                  <a:moveTo>
                    <a:pt x="319" y="0"/>
                  </a:moveTo>
                  <a:cubicBezTo>
                    <a:pt x="319" y="446"/>
                    <a:pt x="208" y="892"/>
                    <a:pt x="1" y="1290"/>
                  </a:cubicBezTo>
                  <a:cubicBezTo>
                    <a:pt x="1" y="1290"/>
                    <a:pt x="1" y="1306"/>
                    <a:pt x="1" y="1306"/>
                  </a:cubicBezTo>
                  <a:cubicBezTo>
                    <a:pt x="1" y="1314"/>
                    <a:pt x="9" y="1318"/>
                    <a:pt x="15" y="1318"/>
                  </a:cubicBezTo>
                  <a:cubicBezTo>
                    <a:pt x="21" y="1318"/>
                    <a:pt x="25" y="1314"/>
                    <a:pt x="17" y="1306"/>
                  </a:cubicBezTo>
                  <a:cubicBezTo>
                    <a:pt x="224" y="892"/>
                    <a:pt x="335" y="462"/>
                    <a:pt x="351" y="0"/>
                  </a:cubicBezTo>
                  <a:close/>
                </a:path>
              </a:pathLst>
            </a:custGeom>
            <a:solidFill>
              <a:srgbClr val="080B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2" name="Google Shape;922;p17"/>
            <p:cNvSpPr/>
            <p:nvPr/>
          </p:nvSpPr>
          <p:spPr>
            <a:xfrm flipH="1">
              <a:off x="7305469" y="4258186"/>
              <a:ext cx="8788" cy="50234"/>
            </a:xfrm>
            <a:custGeom>
              <a:rect b="b" l="l" r="r" t="t"/>
              <a:pathLst>
                <a:path extrusionOk="0" h="463" w="81">
                  <a:moveTo>
                    <a:pt x="17" y="1"/>
                  </a:moveTo>
                  <a:cubicBezTo>
                    <a:pt x="1" y="1"/>
                    <a:pt x="1" y="16"/>
                    <a:pt x="1" y="16"/>
                  </a:cubicBezTo>
                  <a:lnTo>
                    <a:pt x="49" y="446"/>
                  </a:lnTo>
                  <a:cubicBezTo>
                    <a:pt x="49" y="446"/>
                    <a:pt x="65" y="462"/>
                    <a:pt x="65" y="462"/>
                  </a:cubicBezTo>
                  <a:cubicBezTo>
                    <a:pt x="81" y="462"/>
                    <a:pt x="81" y="446"/>
                    <a:pt x="81" y="446"/>
                  </a:cubicBezTo>
                  <a:lnTo>
                    <a:pt x="17" y="16"/>
                  </a:lnTo>
                  <a:cubicBezTo>
                    <a:pt x="17" y="1"/>
                    <a:pt x="17" y="1"/>
                    <a:pt x="17" y="1"/>
                  </a:cubicBezTo>
                  <a:close/>
                </a:path>
              </a:pathLst>
            </a:custGeom>
            <a:solidFill>
              <a:srgbClr val="080B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3" name="Google Shape;923;p17"/>
            <p:cNvSpPr/>
            <p:nvPr/>
          </p:nvSpPr>
          <p:spPr>
            <a:xfrm flipH="1">
              <a:off x="6457448" y="3886137"/>
              <a:ext cx="362807" cy="425636"/>
            </a:xfrm>
            <a:custGeom>
              <a:rect b="b" l="l" r="r" t="t"/>
              <a:pathLst>
                <a:path extrusionOk="0" h="3923" w="3344">
                  <a:moveTo>
                    <a:pt x="5" y="0"/>
                  </a:moveTo>
                  <a:cubicBezTo>
                    <a:pt x="2" y="0"/>
                    <a:pt x="0" y="2"/>
                    <a:pt x="0" y="7"/>
                  </a:cubicBezTo>
                  <a:cubicBezTo>
                    <a:pt x="478" y="2618"/>
                    <a:pt x="1974" y="3907"/>
                    <a:pt x="1990" y="3923"/>
                  </a:cubicBezTo>
                  <a:lnTo>
                    <a:pt x="2738" y="3923"/>
                  </a:lnTo>
                  <a:cubicBezTo>
                    <a:pt x="2818" y="3923"/>
                    <a:pt x="2897" y="3875"/>
                    <a:pt x="2913" y="3796"/>
                  </a:cubicBezTo>
                  <a:lnTo>
                    <a:pt x="3343" y="2029"/>
                  </a:lnTo>
                  <a:cubicBezTo>
                    <a:pt x="3343" y="2029"/>
                    <a:pt x="3327" y="2013"/>
                    <a:pt x="3327" y="2013"/>
                  </a:cubicBezTo>
                  <a:cubicBezTo>
                    <a:pt x="3327" y="2013"/>
                    <a:pt x="3311" y="2013"/>
                    <a:pt x="3311" y="2029"/>
                  </a:cubicBezTo>
                  <a:lnTo>
                    <a:pt x="2897" y="3796"/>
                  </a:lnTo>
                  <a:cubicBezTo>
                    <a:pt x="2881" y="3859"/>
                    <a:pt x="2818" y="3907"/>
                    <a:pt x="2754" y="3907"/>
                  </a:cubicBezTo>
                  <a:lnTo>
                    <a:pt x="2006" y="3907"/>
                  </a:lnTo>
                  <a:cubicBezTo>
                    <a:pt x="1910" y="3827"/>
                    <a:pt x="494" y="2538"/>
                    <a:pt x="16" y="7"/>
                  </a:cubicBezTo>
                  <a:cubicBezTo>
                    <a:pt x="16" y="7"/>
                    <a:pt x="9" y="0"/>
                    <a:pt x="5" y="0"/>
                  </a:cubicBezTo>
                  <a:close/>
                </a:path>
              </a:pathLst>
            </a:custGeom>
            <a:solidFill>
              <a:srgbClr val="080B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4" name="Google Shape;924;p17"/>
            <p:cNvSpPr/>
            <p:nvPr/>
          </p:nvSpPr>
          <p:spPr>
            <a:xfrm flipH="1">
              <a:off x="6733787" y="3924872"/>
              <a:ext cx="115873" cy="214283"/>
            </a:xfrm>
            <a:custGeom>
              <a:rect b="b" l="l" r="r" t="t"/>
              <a:pathLst>
                <a:path extrusionOk="0" h="1975" w="1068">
                  <a:moveTo>
                    <a:pt x="17" y="0"/>
                  </a:moveTo>
                  <a:cubicBezTo>
                    <a:pt x="1" y="0"/>
                    <a:pt x="1" y="16"/>
                    <a:pt x="17" y="16"/>
                  </a:cubicBezTo>
                  <a:cubicBezTo>
                    <a:pt x="240" y="733"/>
                    <a:pt x="590" y="1385"/>
                    <a:pt x="1051" y="1974"/>
                  </a:cubicBezTo>
                  <a:lnTo>
                    <a:pt x="1067" y="1974"/>
                  </a:lnTo>
                  <a:cubicBezTo>
                    <a:pt x="1067" y="1958"/>
                    <a:pt x="1067" y="1958"/>
                    <a:pt x="1067" y="1958"/>
                  </a:cubicBezTo>
                  <a:cubicBezTo>
                    <a:pt x="606" y="1369"/>
                    <a:pt x="255" y="701"/>
                    <a:pt x="33" y="0"/>
                  </a:cubicBezTo>
                  <a:close/>
                </a:path>
              </a:pathLst>
            </a:custGeom>
            <a:solidFill>
              <a:srgbClr val="080B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5" name="Google Shape;925;p17"/>
            <p:cNvSpPr/>
            <p:nvPr/>
          </p:nvSpPr>
          <p:spPr>
            <a:xfrm flipH="1">
              <a:off x="6516238" y="4252978"/>
              <a:ext cx="6944" cy="58806"/>
            </a:xfrm>
            <a:custGeom>
              <a:rect b="b" l="l" r="r" t="t"/>
              <a:pathLst>
                <a:path extrusionOk="0" h="542" w="64">
                  <a:moveTo>
                    <a:pt x="48" y="1"/>
                  </a:moveTo>
                  <a:cubicBezTo>
                    <a:pt x="32" y="1"/>
                    <a:pt x="32" y="1"/>
                    <a:pt x="32" y="17"/>
                  </a:cubicBezTo>
                  <a:lnTo>
                    <a:pt x="0" y="526"/>
                  </a:lnTo>
                  <a:cubicBezTo>
                    <a:pt x="0" y="542"/>
                    <a:pt x="0" y="542"/>
                    <a:pt x="0" y="542"/>
                  </a:cubicBezTo>
                  <a:cubicBezTo>
                    <a:pt x="16" y="542"/>
                    <a:pt x="16" y="542"/>
                    <a:pt x="16" y="526"/>
                  </a:cubicBezTo>
                  <a:lnTo>
                    <a:pt x="64" y="17"/>
                  </a:lnTo>
                  <a:cubicBezTo>
                    <a:pt x="64" y="1"/>
                    <a:pt x="48" y="1"/>
                    <a:pt x="48" y="1"/>
                  </a:cubicBezTo>
                  <a:close/>
                </a:path>
              </a:pathLst>
            </a:custGeom>
            <a:solidFill>
              <a:srgbClr val="080B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6" name="Google Shape;926;p17"/>
            <p:cNvSpPr/>
            <p:nvPr/>
          </p:nvSpPr>
          <p:spPr>
            <a:xfrm flipH="1">
              <a:off x="6379745" y="4247878"/>
              <a:ext cx="10524" cy="51862"/>
            </a:xfrm>
            <a:custGeom>
              <a:rect b="b" l="l" r="r" t="t"/>
              <a:pathLst>
                <a:path extrusionOk="0" h="478" w="97">
                  <a:moveTo>
                    <a:pt x="17" y="0"/>
                  </a:moveTo>
                  <a:cubicBezTo>
                    <a:pt x="17" y="0"/>
                    <a:pt x="1" y="0"/>
                    <a:pt x="1" y="16"/>
                  </a:cubicBezTo>
                  <a:lnTo>
                    <a:pt x="80" y="478"/>
                  </a:lnTo>
                  <a:lnTo>
                    <a:pt x="96" y="478"/>
                  </a:lnTo>
                  <a:cubicBezTo>
                    <a:pt x="96" y="478"/>
                    <a:pt x="96" y="478"/>
                    <a:pt x="96" y="462"/>
                  </a:cubicBezTo>
                  <a:lnTo>
                    <a:pt x="33" y="16"/>
                  </a:lnTo>
                  <a:cubicBezTo>
                    <a:pt x="33" y="0"/>
                    <a:pt x="17" y="0"/>
                    <a:pt x="17" y="0"/>
                  </a:cubicBezTo>
                  <a:close/>
                </a:path>
              </a:pathLst>
            </a:custGeom>
            <a:solidFill>
              <a:srgbClr val="080B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7" name="Google Shape;927;p17"/>
            <p:cNvSpPr/>
            <p:nvPr/>
          </p:nvSpPr>
          <p:spPr>
            <a:xfrm flipH="1">
              <a:off x="5486902" y="3467217"/>
              <a:ext cx="117500" cy="898142"/>
            </a:xfrm>
            <a:custGeom>
              <a:rect b="b" l="l" r="r" t="t"/>
              <a:pathLst>
                <a:path extrusionOk="0" h="8278" w="1083">
                  <a:moveTo>
                    <a:pt x="1019" y="0"/>
                  </a:moveTo>
                  <a:cubicBezTo>
                    <a:pt x="1067" y="924"/>
                    <a:pt x="1067" y="1863"/>
                    <a:pt x="1019" y="2802"/>
                  </a:cubicBezTo>
                  <a:cubicBezTo>
                    <a:pt x="1083" y="1863"/>
                    <a:pt x="1083" y="924"/>
                    <a:pt x="1019" y="0"/>
                  </a:cubicBezTo>
                  <a:close/>
                  <a:moveTo>
                    <a:pt x="1019" y="2802"/>
                  </a:moveTo>
                  <a:lnTo>
                    <a:pt x="1019" y="2802"/>
                  </a:lnTo>
                  <a:cubicBezTo>
                    <a:pt x="979" y="3542"/>
                    <a:pt x="900" y="4453"/>
                    <a:pt x="742" y="5408"/>
                  </a:cubicBezTo>
                  <a:lnTo>
                    <a:pt x="742" y="5408"/>
                  </a:lnTo>
                  <a:cubicBezTo>
                    <a:pt x="900" y="4457"/>
                    <a:pt x="979" y="3550"/>
                    <a:pt x="1019" y="2802"/>
                  </a:cubicBezTo>
                  <a:close/>
                  <a:moveTo>
                    <a:pt x="742" y="5408"/>
                  </a:moveTo>
                  <a:cubicBezTo>
                    <a:pt x="585" y="6359"/>
                    <a:pt x="350" y="7354"/>
                    <a:pt x="0" y="8277"/>
                  </a:cubicBezTo>
                  <a:cubicBezTo>
                    <a:pt x="350" y="7362"/>
                    <a:pt x="585" y="6363"/>
                    <a:pt x="742" y="5408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8" name="Google Shape;928;p17"/>
            <p:cNvSpPr/>
            <p:nvPr/>
          </p:nvSpPr>
          <p:spPr>
            <a:xfrm flipH="1">
              <a:off x="5478224" y="3472425"/>
              <a:ext cx="162417" cy="183578"/>
            </a:xfrm>
            <a:custGeom>
              <a:rect b="b" l="l" r="r" t="t"/>
              <a:pathLst>
                <a:path extrusionOk="0" h="1692" w="1497">
                  <a:moveTo>
                    <a:pt x="32" y="0"/>
                  </a:moveTo>
                  <a:lnTo>
                    <a:pt x="32" y="0"/>
                  </a:lnTo>
                  <a:cubicBezTo>
                    <a:pt x="0" y="255"/>
                    <a:pt x="48" y="509"/>
                    <a:pt x="191" y="732"/>
                  </a:cubicBezTo>
                  <a:cubicBezTo>
                    <a:pt x="302" y="987"/>
                    <a:pt x="446" y="1194"/>
                    <a:pt x="637" y="1385"/>
                  </a:cubicBezTo>
                  <a:cubicBezTo>
                    <a:pt x="738" y="1473"/>
                    <a:pt x="1018" y="1691"/>
                    <a:pt x="1209" y="1691"/>
                  </a:cubicBezTo>
                  <a:cubicBezTo>
                    <a:pt x="1260" y="1691"/>
                    <a:pt x="1304" y="1676"/>
                    <a:pt x="1337" y="1640"/>
                  </a:cubicBezTo>
                  <a:cubicBezTo>
                    <a:pt x="1496" y="1465"/>
                    <a:pt x="1194" y="971"/>
                    <a:pt x="1098" y="828"/>
                  </a:cubicBezTo>
                  <a:cubicBezTo>
                    <a:pt x="971" y="669"/>
                    <a:pt x="828" y="525"/>
                    <a:pt x="653" y="414"/>
                  </a:cubicBezTo>
                  <a:cubicBezTo>
                    <a:pt x="462" y="255"/>
                    <a:pt x="239" y="112"/>
                    <a:pt x="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9" name="Google Shape;929;p17"/>
            <p:cNvSpPr/>
            <p:nvPr/>
          </p:nvSpPr>
          <p:spPr>
            <a:xfrm flipH="1">
              <a:off x="5348674" y="3468953"/>
              <a:ext cx="157318" cy="194970"/>
            </a:xfrm>
            <a:custGeom>
              <a:rect b="b" l="l" r="r" t="t"/>
              <a:pathLst>
                <a:path extrusionOk="0" h="1797" w="1450">
                  <a:moveTo>
                    <a:pt x="1449" y="0"/>
                  </a:moveTo>
                  <a:cubicBezTo>
                    <a:pt x="1067" y="191"/>
                    <a:pt x="733" y="462"/>
                    <a:pt x="478" y="796"/>
                  </a:cubicBezTo>
                  <a:cubicBezTo>
                    <a:pt x="367" y="955"/>
                    <a:pt x="1" y="1576"/>
                    <a:pt x="160" y="1751"/>
                  </a:cubicBezTo>
                  <a:cubicBezTo>
                    <a:pt x="186" y="1783"/>
                    <a:pt x="222" y="1797"/>
                    <a:pt x="263" y="1797"/>
                  </a:cubicBezTo>
                  <a:cubicBezTo>
                    <a:pt x="468" y="1797"/>
                    <a:pt x="812" y="1459"/>
                    <a:pt x="892" y="1353"/>
                  </a:cubicBezTo>
                  <a:cubicBezTo>
                    <a:pt x="1003" y="1210"/>
                    <a:pt x="1115" y="1051"/>
                    <a:pt x="1194" y="876"/>
                  </a:cubicBezTo>
                  <a:cubicBezTo>
                    <a:pt x="1354" y="621"/>
                    <a:pt x="1449" y="319"/>
                    <a:pt x="14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0" name="Google Shape;930;p17"/>
            <p:cNvSpPr/>
            <p:nvPr/>
          </p:nvSpPr>
          <p:spPr>
            <a:xfrm flipH="1">
              <a:off x="5407481" y="3137375"/>
              <a:ext cx="146902" cy="255078"/>
            </a:xfrm>
            <a:custGeom>
              <a:rect b="b" l="l" r="r" t="t"/>
              <a:pathLst>
                <a:path extrusionOk="0" h="2351" w="1354">
                  <a:moveTo>
                    <a:pt x="699" y="0"/>
                  </a:moveTo>
                  <a:cubicBezTo>
                    <a:pt x="674" y="0"/>
                    <a:pt x="647" y="5"/>
                    <a:pt x="622" y="16"/>
                  </a:cubicBezTo>
                  <a:lnTo>
                    <a:pt x="606" y="16"/>
                  </a:lnTo>
                  <a:lnTo>
                    <a:pt x="590" y="32"/>
                  </a:lnTo>
                  <a:cubicBezTo>
                    <a:pt x="494" y="96"/>
                    <a:pt x="431" y="255"/>
                    <a:pt x="335" y="319"/>
                  </a:cubicBezTo>
                  <a:lnTo>
                    <a:pt x="176" y="319"/>
                  </a:lnTo>
                  <a:cubicBezTo>
                    <a:pt x="144" y="319"/>
                    <a:pt x="128" y="334"/>
                    <a:pt x="112" y="350"/>
                  </a:cubicBezTo>
                  <a:lnTo>
                    <a:pt x="112" y="366"/>
                  </a:lnTo>
                  <a:cubicBezTo>
                    <a:pt x="33" y="430"/>
                    <a:pt x="1" y="541"/>
                    <a:pt x="1" y="637"/>
                  </a:cubicBezTo>
                  <a:cubicBezTo>
                    <a:pt x="1" y="764"/>
                    <a:pt x="17" y="907"/>
                    <a:pt x="49" y="1035"/>
                  </a:cubicBezTo>
                  <a:cubicBezTo>
                    <a:pt x="49" y="1083"/>
                    <a:pt x="65" y="1130"/>
                    <a:pt x="65" y="1178"/>
                  </a:cubicBezTo>
                  <a:cubicBezTo>
                    <a:pt x="80" y="1401"/>
                    <a:pt x="96" y="1640"/>
                    <a:pt x="112" y="1878"/>
                  </a:cubicBezTo>
                  <a:cubicBezTo>
                    <a:pt x="96" y="2053"/>
                    <a:pt x="128" y="2245"/>
                    <a:pt x="224" y="2324"/>
                  </a:cubicBezTo>
                  <a:cubicBezTo>
                    <a:pt x="252" y="2343"/>
                    <a:pt x="285" y="2350"/>
                    <a:pt x="318" y="2350"/>
                  </a:cubicBezTo>
                  <a:cubicBezTo>
                    <a:pt x="341" y="2350"/>
                    <a:pt x="363" y="2347"/>
                    <a:pt x="383" y="2340"/>
                  </a:cubicBezTo>
                  <a:cubicBezTo>
                    <a:pt x="638" y="2260"/>
                    <a:pt x="860" y="2085"/>
                    <a:pt x="1004" y="1878"/>
                  </a:cubicBezTo>
                  <a:cubicBezTo>
                    <a:pt x="1147" y="1719"/>
                    <a:pt x="1242" y="1544"/>
                    <a:pt x="1290" y="1353"/>
                  </a:cubicBezTo>
                  <a:cubicBezTo>
                    <a:pt x="1354" y="1146"/>
                    <a:pt x="1322" y="923"/>
                    <a:pt x="1195" y="764"/>
                  </a:cubicBezTo>
                  <a:cubicBezTo>
                    <a:pt x="1163" y="732"/>
                    <a:pt x="1147" y="716"/>
                    <a:pt x="1115" y="716"/>
                  </a:cubicBezTo>
                  <a:lnTo>
                    <a:pt x="1099" y="716"/>
                  </a:lnTo>
                  <a:cubicBezTo>
                    <a:pt x="1051" y="701"/>
                    <a:pt x="1020" y="669"/>
                    <a:pt x="988" y="621"/>
                  </a:cubicBezTo>
                  <a:cubicBezTo>
                    <a:pt x="988" y="605"/>
                    <a:pt x="988" y="605"/>
                    <a:pt x="988" y="605"/>
                  </a:cubicBezTo>
                  <a:cubicBezTo>
                    <a:pt x="940" y="462"/>
                    <a:pt x="908" y="334"/>
                    <a:pt x="892" y="191"/>
                  </a:cubicBezTo>
                  <a:cubicBezTo>
                    <a:pt x="892" y="175"/>
                    <a:pt x="892" y="175"/>
                    <a:pt x="892" y="159"/>
                  </a:cubicBezTo>
                  <a:cubicBezTo>
                    <a:pt x="892" y="159"/>
                    <a:pt x="892" y="143"/>
                    <a:pt x="892" y="143"/>
                  </a:cubicBezTo>
                  <a:cubicBezTo>
                    <a:pt x="868" y="58"/>
                    <a:pt x="786" y="0"/>
                    <a:pt x="69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1" name="Google Shape;931;p17"/>
            <p:cNvSpPr/>
            <p:nvPr/>
          </p:nvSpPr>
          <p:spPr>
            <a:xfrm flipH="1">
              <a:off x="5486906" y="3188479"/>
              <a:ext cx="200390" cy="201154"/>
            </a:xfrm>
            <a:custGeom>
              <a:rect b="b" l="l" r="r" t="t"/>
              <a:pathLst>
                <a:path extrusionOk="0" h="1854" w="1847">
                  <a:moveTo>
                    <a:pt x="767" y="1"/>
                  </a:moveTo>
                  <a:cubicBezTo>
                    <a:pt x="749" y="1"/>
                    <a:pt x="732" y="3"/>
                    <a:pt x="717" y="7"/>
                  </a:cubicBezTo>
                  <a:lnTo>
                    <a:pt x="701" y="23"/>
                  </a:lnTo>
                  <a:cubicBezTo>
                    <a:pt x="669" y="39"/>
                    <a:pt x="653" y="54"/>
                    <a:pt x="637" y="70"/>
                  </a:cubicBezTo>
                  <a:cubicBezTo>
                    <a:pt x="603" y="82"/>
                    <a:pt x="569" y="93"/>
                    <a:pt x="536" y="93"/>
                  </a:cubicBezTo>
                  <a:cubicBezTo>
                    <a:pt x="522" y="93"/>
                    <a:pt x="508" y="91"/>
                    <a:pt x="494" y="86"/>
                  </a:cubicBezTo>
                  <a:lnTo>
                    <a:pt x="478" y="86"/>
                  </a:lnTo>
                  <a:cubicBezTo>
                    <a:pt x="398" y="54"/>
                    <a:pt x="287" y="39"/>
                    <a:pt x="191" y="23"/>
                  </a:cubicBezTo>
                  <a:cubicBezTo>
                    <a:pt x="159" y="23"/>
                    <a:pt x="143" y="39"/>
                    <a:pt x="112" y="54"/>
                  </a:cubicBezTo>
                  <a:cubicBezTo>
                    <a:pt x="32" y="118"/>
                    <a:pt x="0" y="230"/>
                    <a:pt x="48" y="341"/>
                  </a:cubicBezTo>
                  <a:cubicBezTo>
                    <a:pt x="64" y="389"/>
                    <a:pt x="80" y="421"/>
                    <a:pt x="112" y="468"/>
                  </a:cubicBezTo>
                  <a:cubicBezTo>
                    <a:pt x="112" y="484"/>
                    <a:pt x="112" y="484"/>
                    <a:pt x="112" y="500"/>
                  </a:cubicBezTo>
                  <a:cubicBezTo>
                    <a:pt x="175" y="580"/>
                    <a:pt x="207" y="659"/>
                    <a:pt x="223" y="755"/>
                  </a:cubicBezTo>
                  <a:cubicBezTo>
                    <a:pt x="223" y="755"/>
                    <a:pt x="223" y="771"/>
                    <a:pt x="223" y="771"/>
                  </a:cubicBezTo>
                  <a:lnTo>
                    <a:pt x="223" y="787"/>
                  </a:lnTo>
                  <a:cubicBezTo>
                    <a:pt x="207" y="866"/>
                    <a:pt x="143" y="914"/>
                    <a:pt x="128" y="994"/>
                  </a:cubicBezTo>
                  <a:cubicBezTo>
                    <a:pt x="112" y="1200"/>
                    <a:pt x="191" y="1407"/>
                    <a:pt x="366" y="1551"/>
                  </a:cubicBezTo>
                  <a:cubicBezTo>
                    <a:pt x="526" y="1678"/>
                    <a:pt x="701" y="1758"/>
                    <a:pt x="908" y="1789"/>
                  </a:cubicBezTo>
                  <a:cubicBezTo>
                    <a:pt x="1083" y="1837"/>
                    <a:pt x="1258" y="1853"/>
                    <a:pt x="1433" y="1853"/>
                  </a:cubicBezTo>
                  <a:cubicBezTo>
                    <a:pt x="1528" y="1837"/>
                    <a:pt x="1608" y="1821"/>
                    <a:pt x="1687" y="1789"/>
                  </a:cubicBezTo>
                  <a:cubicBezTo>
                    <a:pt x="1751" y="1774"/>
                    <a:pt x="1799" y="1726"/>
                    <a:pt x="1815" y="1662"/>
                  </a:cubicBezTo>
                  <a:cubicBezTo>
                    <a:pt x="1847" y="1551"/>
                    <a:pt x="1751" y="1376"/>
                    <a:pt x="1656" y="1232"/>
                  </a:cubicBezTo>
                  <a:lnTo>
                    <a:pt x="1417" y="834"/>
                  </a:lnTo>
                  <a:cubicBezTo>
                    <a:pt x="1401" y="818"/>
                    <a:pt x="1401" y="818"/>
                    <a:pt x="1401" y="818"/>
                  </a:cubicBezTo>
                  <a:lnTo>
                    <a:pt x="1305" y="675"/>
                  </a:lnTo>
                  <a:lnTo>
                    <a:pt x="1305" y="659"/>
                  </a:lnTo>
                  <a:lnTo>
                    <a:pt x="1305" y="643"/>
                  </a:lnTo>
                  <a:cubicBezTo>
                    <a:pt x="1274" y="612"/>
                    <a:pt x="1258" y="580"/>
                    <a:pt x="1258" y="564"/>
                  </a:cubicBezTo>
                  <a:cubicBezTo>
                    <a:pt x="1194" y="421"/>
                    <a:pt x="1114" y="277"/>
                    <a:pt x="1035" y="166"/>
                  </a:cubicBezTo>
                  <a:cubicBezTo>
                    <a:pt x="1003" y="118"/>
                    <a:pt x="971" y="86"/>
                    <a:pt x="939" y="54"/>
                  </a:cubicBezTo>
                  <a:lnTo>
                    <a:pt x="908" y="54"/>
                  </a:lnTo>
                  <a:cubicBezTo>
                    <a:pt x="872" y="19"/>
                    <a:pt x="818" y="1"/>
                    <a:pt x="76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2" name="Google Shape;932;p17"/>
            <p:cNvSpPr/>
            <p:nvPr/>
          </p:nvSpPr>
          <p:spPr>
            <a:xfrm flipH="1">
              <a:off x="5433299" y="3215061"/>
              <a:ext cx="43290" cy="60542"/>
            </a:xfrm>
            <a:custGeom>
              <a:rect b="b" l="l" r="r" t="t"/>
              <a:pathLst>
                <a:path extrusionOk="0" h="558" w="399">
                  <a:moveTo>
                    <a:pt x="382" y="0"/>
                  </a:moveTo>
                  <a:lnTo>
                    <a:pt x="287" y="160"/>
                  </a:lnTo>
                  <a:cubicBezTo>
                    <a:pt x="334" y="112"/>
                    <a:pt x="366" y="48"/>
                    <a:pt x="398" y="0"/>
                  </a:cubicBezTo>
                  <a:close/>
                  <a:moveTo>
                    <a:pt x="285" y="163"/>
                  </a:moveTo>
                  <a:cubicBezTo>
                    <a:pt x="205" y="305"/>
                    <a:pt x="111" y="431"/>
                    <a:pt x="0" y="558"/>
                  </a:cubicBezTo>
                  <a:lnTo>
                    <a:pt x="16" y="558"/>
                  </a:lnTo>
                  <a:cubicBezTo>
                    <a:pt x="111" y="431"/>
                    <a:pt x="205" y="305"/>
                    <a:pt x="285" y="163"/>
                  </a:cubicBezTo>
                  <a:close/>
                </a:path>
              </a:pathLst>
            </a:custGeom>
            <a:solidFill>
              <a:srgbClr val="FFEC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3" name="Google Shape;933;p17"/>
            <p:cNvSpPr/>
            <p:nvPr/>
          </p:nvSpPr>
          <p:spPr>
            <a:xfrm flipH="1">
              <a:off x="5433297" y="3215061"/>
              <a:ext cx="1844" cy="108"/>
            </a:xfrm>
            <a:custGeom>
              <a:rect b="b" l="l" r="r" t="t"/>
              <a:pathLst>
                <a:path extrusionOk="0" h="1" w="17">
                  <a:moveTo>
                    <a:pt x="0" y="0"/>
                  </a:moveTo>
                  <a:lnTo>
                    <a:pt x="16" y="0"/>
                  </a:lnTo>
                </a:path>
              </a:pathLst>
            </a:custGeom>
            <a:solidFill>
              <a:srgbClr val="FFEC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4" name="Google Shape;934;p17"/>
            <p:cNvSpPr/>
            <p:nvPr/>
          </p:nvSpPr>
          <p:spPr>
            <a:xfrm flipH="1">
              <a:off x="5448924" y="3203018"/>
              <a:ext cx="58804" cy="84628"/>
            </a:xfrm>
            <a:custGeom>
              <a:rect b="b" l="l" r="r" t="t"/>
              <a:pathLst>
                <a:path extrusionOk="0" h="780" w="542">
                  <a:moveTo>
                    <a:pt x="1" y="780"/>
                  </a:moveTo>
                  <a:lnTo>
                    <a:pt x="1" y="780"/>
                  </a:lnTo>
                  <a:lnTo>
                    <a:pt x="1" y="780"/>
                  </a:lnTo>
                  <a:cubicBezTo>
                    <a:pt x="192" y="525"/>
                    <a:pt x="367" y="271"/>
                    <a:pt x="542" y="0"/>
                  </a:cubicBezTo>
                  <a:cubicBezTo>
                    <a:pt x="542" y="0"/>
                    <a:pt x="542" y="0"/>
                    <a:pt x="542" y="0"/>
                  </a:cubicBezTo>
                  <a:cubicBezTo>
                    <a:pt x="367" y="271"/>
                    <a:pt x="192" y="525"/>
                    <a:pt x="1" y="780"/>
                  </a:cubicBezTo>
                  <a:close/>
                </a:path>
              </a:pathLst>
            </a:custGeom>
            <a:solidFill>
              <a:srgbClr val="FFEC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5" name="Google Shape;935;p17"/>
            <p:cNvSpPr/>
            <p:nvPr/>
          </p:nvSpPr>
          <p:spPr>
            <a:xfrm flipH="1">
              <a:off x="5460967" y="3154626"/>
              <a:ext cx="51969" cy="141698"/>
            </a:xfrm>
            <a:custGeom>
              <a:rect b="b" l="l" r="r" t="t"/>
              <a:pathLst>
                <a:path extrusionOk="0" h="1306" w="479">
                  <a:moveTo>
                    <a:pt x="478" y="0"/>
                  </a:moveTo>
                  <a:lnTo>
                    <a:pt x="1" y="1306"/>
                  </a:lnTo>
                  <a:lnTo>
                    <a:pt x="17" y="1306"/>
                  </a:lnTo>
                  <a:lnTo>
                    <a:pt x="478" y="16"/>
                  </a:lnTo>
                  <a:cubicBezTo>
                    <a:pt x="478" y="0"/>
                    <a:pt x="478" y="0"/>
                    <a:pt x="478" y="0"/>
                  </a:cubicBezTo>
                  <a:close/>
                </a:path>
              </a:pathLst>
            </a:custGeom>
            <a:solidFill>
              <a:srgbClr val="FFEC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6" name="Google Shape;936;p17"/>
            <p:cNvSpPr/>
            <p:nvPr/>
          </p:nvSpPr>
          <p:spPr>
            <a:xfrm flipH="1">
              <a:off x="5490370" y="3139111"/>
              <a:ext cx="36346" cy="150269"/>
            </a:xfrm>
            <a:custGeom>
              <a:rect b="b" l="l" r="r" t="t"/>
              <a:pathLst>
                <a:path extrusionOk="0" h="1385" w="335">
                  <a:moveTo>
                    <a:pt x="319" y="0"/>
                  </a:moveTo>
                  <a:cubicBezTo>
                    <a:pt x="253" y="272"/>
                    <a:pt x="188" y="544"/>
                    <a:pt x="125" y="816"/>
                  </a:cubicBezTo>
                  <a:lnTo>
                    <a:pt x="125" y="816"/>
                  </a:lnTo>
                  <a:cubicBezTo>
                    <a:pt x="190" y="539"/>
                    <a:pt x="259" y="264"/>
                    <a:pt x="335" y="0"/>
                  </a:cubicBezTo>
                  <a:close/>
                  <a:moveTo>
                    <a:pt x="125" y="816"/>
                  </a:moveTo>
                  <a:cubicBezTo>
                    <a:pt x="81" y="1006"/>
                    <a:pt x="39" y="1197"/>
                    <a:pt x="1" y="1385"/>
                  </a:cubicBezTo>
                  <a:cubicBezTo>
                    <a:pt x="40" y="1195"/>
                    <a:pt x="82" y="1005"/>
                    <a:pt x="125" y="816"/>
                  </a:cubicBezTo>
                  <a:close/>
                </a:path>
              </a:pathLst>
            </a:custGeom>
            <a:solidFill>
              <a:srgbClr val="FFEC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7" name="Google Shape;937;p17"/>
            <p:cNvSpPr/>
            <p:nvPr/>
          </p:nvSpPr>
          <p:spPr>
            <a:xfrm flipH="1">
              <a:off x="5523136" y="3171878"/>
              <a:ext cx="13887" cy="131390"/>
            </a:xfrm>
            <a:custGeom>
              <a:rect b="b" l="l" r="r" t="t"/>
              <a:pathLst>
                <a:path extrusionOk="0" h="1211" w="128">
                  <a:moveTo>
                    <a:pt x="111" y="1"/>
                  </a:moveTo>
                  <a:cubicBezTo>
                    <a:pt x="48" y="319"/>
                    <a:pt x="16" y="653"/>
                    <a:pt x="0" y="971"/>
                  </a:cubicBezTo>
                  <a:cubicBezTo>
                    <a:pt x="16" y="1051"/>
                    <a:pt x="16" y="1131"/>
                    <a:pt x="16" y="1210"/>
                  </a:cubicBezTo>
                  <a:lnTo>
                    <a:pt x="16" y="987"/>
                  </a:lnTo>
                  <a:cubicBezTo>
                    <a:pt x="32" y="653"/>
                    <a:pt x="64" y="335"/>
                    <a:pt x="127" y="1"/>
                  </a:cubicBezTo>
                  <a:close/>
                </a:path>
              </a:pathLst>
            </a:custGeom>
            <a:solidFill>
              <a:srgbClr val="FFEC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8" name="Google Shape;938;p17"/>
            <p:cNvSpPr/>
            <p:nvPr/>
          </p:nvSpPr>
          <p:spPr>
            <a:xfrm flipH="1">
              <a:off x="5540387" y="3177086"/>
              <a:ext cx="8788" cy="126183"/>
            </a:xfrm>
            <a:custGeom>
              <a:rect b="b" l="l" r="r" t="t"/>
              <a:pathLst>
                <a:path extrusionOk="0" h="1163" w="81">
                  <a:moveTo>
                    <a:pt x="17" y="0"/>
                  </a:moveTo>
                  <a:cubicBezTo>
                    <a:pt x="1" y="255"/>
                    <a:pt x="1" y="510"/>
                    <a:pt x="17" y="764"/>
                  </a:cubicBezTo>
                  <a:cubicBezTo>
                    <a:pt x="32" y="892"/>
                    <a:pt x="64" y="1035"/>
                    <a:pt x="80" y="1162"/>
                  </a:cubicBezTo>
                  <a:cubicBezTo>
                    <a:pt x="64" y="1035"/>
                    <a:pt x="48" y="908"/>
                    <a:pt x="32" y="796"/>
                  </a:cubicBezTo>
                  <a:cubicBezTo>
                    <a:pt x="17" y="526"/>
                    <a:pt x="17" y="255"/>
                    <a:pt x="32" y="0"/>
                  </a:cubicBezTo>
                  <a:close/>
                </a:path>
              </a:pathLst>
            </a:custGeom>
            <a:solidFill>
              <a:srgbClr val="FFEC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9" name="Google Shape;939;p17"/>
            <p:cNvSpPr/>
            <p:nvPr/>
          </p:nvSpPr>
          <p:spPr>
            <a:xfrm flipH="1">
              <a:off x="5623283" y="3275496"/>
              <a:ext cx="45025" cy="31247"/>
            </a:xfrm>
            <a:custGeom>
              <a:rect b="b" l="l" r="r" t="t"/>
              <a:pathLst>
                <a:path extrusionOk="0" h="288" w="415">
                  <a:moveTo>
                    <a:pt x="0" y="1"/>
                  </a:moveTo>
                  <a:lnTo>
                    <a:pt x="16" y="16"/>
                  </a:lnTo>
                  <a:cubicBezTo>
                    <a:pt x="16" y="1"/>
                    <a:pt x="0" y="1"/>
                    <a:pt x="0" y="1"/>
                  </a:cubicBezTo>
                  <a:close/>
                  <a:moveTo>
                    <a:pt x="16" y="16"/>
                  </a:moveTo>
                  <a:cubicBezTo>
                    <a:pt x="128" y="112"/>
                    <a:pt x="271" y="207"/>
                    <a:pt x="414" y="287"/>
                  </a:cubicBezTo>
                  <a:cubicBezTo>
                    <a:pt x="271" y="207"/>
                    <a:pt x="144" y="112"/>
                    <a:pt x="16" y="16"/>
                  </a:cubicBezTo>
                  <a:close/>
                </a:path>
              </a:pathLst>
            </a:custGeom>
            <a:solidFill>
              <a:srgbClr val="FFEC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0" name="Google Shape;940;p17"/>
            <p:cNvSpPr/>
            <p:nvPr/>
          </p:nvSpPr>
          <p:spPr>
            <a:xfrm flipH="1">
              <a:off x="5590518" y="3242729"/>
              <a:ext cx="88206" cy="67377"/>
            </a:xfrm>
            <a:custGeom>
              <a:rect b="b" l="l" r="r" t="t"/>
              <a:pathLst>
                <a:path extrusionOk="0" h="621" w="813">
                  <a:moveTo>
                    <a:pt x="1" y="0"/>
                  </a:moveTo>
                  <a:cubicBezTo>
                    <a:pt x="1" y="0"/>
                    <a:pt x="1" y="16"/>
                    <a:pt x="17" y="16"/>
                  </a:cubicBezTo>
                  <a:cubicBezTo>
                    <a:pt x="271" y="239"/>
                    <a:pt x="542" y="430"/>
                    <a:pt x="813" y="621"/>
                  </a:cubicBezTo>
                  <a:lnTo>
                    <a:pt x="813" y="605"/>
                  </a:lnTo>
                  <a:cubicBezTo>
                    <a:pt x="542" y="414"/>
                    <a:pt x="255" y="207"/>
                    <a:pt x="1" y="0"/>
                  </a:cubicBezTo>
                  <a:close/>
                </a:path>
              </a:pathLst>
            </a:custGeom>
            <a:solidFill>
              <a:srgbClr val="FFEC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1" name="Google Shape;941;p17"/>
            <p:cNvSpPr/>
            <p:nvPr/>
          </p:nvSpPr>
          <p:spPr>
            <a:xfrm flipH="1">
              <a:off x="5583574" y="3196074"/>
              <a:ext cx="95150" cy="119239"/>
            </a:xfrm>
            <a:custGeom>
              <a:rect b="b" l="l" r="r" t="t"/>
              <a:pathLst>
                <a:path extrusionOk="0" h="1099" w="877">
                  <a:moveTo>
                    <a:pt x="1" y="0"/>
                  </a:moveTo>
                  <a:lnTo>
                    <a:pt x="876" y="1099"/>
                  </a:lnTo>
                  <a:lnTo>
                    <a:pt x="876" y="109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EC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2" name="Google Shape;942;p17"/>
            <p:cNvSpPr/>
            <p:nvPr/>
          </p:nvSpPr>
          <p:spPr>
            <a:xfrm flipH="1">
              <a:off x="5571529" y="3199546"/>
              <a:ext cx="65748" cy="105460"/>
            </a:xfrm>
            <a:custGeom>
              <a:rect b="b" l="l" r="r" t="t"/>
              <a:pathLst>
                <a:path extrusionOk="0" h="972" w="606">
                  <a:moveTo>
                    <a:pt x="1" y="0"/>
                  </a:moveTo>
                  <a:cubicBezTo>
                    <a:pt x="208" y="319"/>
                    <a:pt x="399" y="637"/>
                    <a:pt x="606" y="971"/>
                  </a:cubicBezTo>
                  <a:cubicBezTo>
                    <a:pt x="415" y="653"/>
                    <a:pt x="224" y="319"/>
                    <a:pt x="17" y="16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FEC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3" name="Google Shape;943;p17"/>
            <p:cNvSpPr/>
            <p:nvPr/>
          </p:nvSpPr>
          <p:spPr>
            <a:xfrm flipH="1">
              <a:off x="5559377" y="3192602"/>
              <a:ext cx="55441" cy="122711"/>
            </a:xfrm>
            <a:custGeom>
              <a:rect b="b" l="l" r="r" t="t"/>
              <a:pathLst>
                <a:path extrusionOk="0" h="1131" w="511">
                  <a:moveTo>
                    <a:pt x="1" y="1"/>
                  </a:moveTo>
                  <a:cubicBezTo>
                    <a:pt x="208" y="367"/>
                    <a:pt x="383" y="749"/>
                    <a:pt x="510" y="1131"/>
                  </a:cubicBezTo>
                  <a:lnTo>
                    <a:pt x="510" y="1131"/>
                  </a:lnTo>
                  <a:lnTo>
                    <a:pt x="510" y="1131"/>
                  </a:lnTo>
                  <a:lnTo>
                    <a:pt x="510" y="1131"/>
                  </a:lnTo>
                  <a:cubicBezTo>
                    <a:pt x="383" y="749"/>
                    <a:pt x="208" y="367"/>
                    <a:pt x="1" y="1"/>
                  </a:cubicBezTo>
                  <a:close/>
                </a:path>
              </a:pathLst>
            </a:custGeom>
            <a:solidFill>
              <a:srgbClr val="FFEC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4" name="Google Shape;944;p17"/>
            <p:cNvSpPr/>
            <p:nvPr/>
          </p:nvSpPr>
          <p:spPr>
            <a:xfrm flipH="1">
              <a:off x="5554276" y="3194338"/>
              <a:ext cx="34610" cy="117503"/>
            </a:xfrm>
            <a:custGeom>
              <a:rect b="b" l="l" r="r" t="t"/>
              <a:pathLst>
                <a:path extrusionOk="0" h="1083" w="319">
                  <a:moveTo>
                    <a:pt x="1" y="0"/>
                  </a:moveTo>
                  <a:lnTo>
                    <a:pt x="1" y="0"/>
                  </a:lnTo>
                  <a:cubicBezTo>
                    <a:pt x="144" y="351"/>
                    <a:pt x="255" y="717"/>
                    <a:pt x="319" y="1083"/>
                  </a:cubicBezTo>
                  <a:cubicBezTo>
                    <a:pt x="255" y="717"/>
                    <a:pt x="160" y="367"/>
                    <a:pt x="16" y="16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FEC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5" name="Google Shape;945;p17"/>
            <p:cNvSpPr/>
            <p:nvPr/>
          </p:nvSpPr>
          <p:spPr>
            <a:xfrm flipH="1">
              <a:off x="5490373" y="3242403"/>
              <a:ext cx="105457" cy="133560"/>
            </a:xfrm>
            <a:custGeom>
              <a:rect b="b" l="l" r="r" t="t"/>
              <a:pathLst>
                <a:path extrusionOk="0" h="1231" w="972">
                  <a:moveTo>
                    <a:pt x="385" y="1"/>
                  </a:moveTo>
                  <a:cubicBezTo>
                    <a:pt x="370" y="1"/>
                    <a:pt x="358" y="6"/>
                    <a:pt x="351" y="19"/>
                  </a:cubicBezTo>
                  <a:cubicBezTo>
                    <a:pt x="335" y="35"/>
                    <a:pt x="335" y="51"/>
                    <a:pt x="351" y="51"/>
                  </a:cubicBezTo>
                  <a:cubicBezTo>
                    <a:pt x="351" y="146"/>
                    <a:pt x="367" y="242"/>
                    <a:pt x="399" y="337"/>
                  </a:cubicBezTo>
                  <a:cubicBezTo>
                    <a:pt x="319" y="290"/>
                    <a:pt x="224" y="258"/>
                    <a:pt x="128" y="258"/>
                  </a:cubicBezTo>
                  <a:cubicBezTo>
                    <a:pt x="112" y="258"/>
                    <a:pt x="96" y="258"/>
                    <a:pt x="65" y="274"/>
                  </a:cubicBezTo>
                  <a:cubicBezTo>
                    <a:pt x="1" y="306"/>
                    <a:pt x="17" y="401"/>
                    <a:pt x="49" y="465"/>
                  </a:cubicBezTo>
                  <a:cubicBezTo>
                    <a:pt x="96" y="640"/>
                    <a:pt x="192" y="815"/>
                    <a:pt x="303" y="958"/>
                  </a:cubicBezTo>
                  <a:cubicBezTo>
                    <a:pt x="383" y="1117"/>
                    <a:pt x="526" y="1213"/>
                    <a:pt x="701" y="1229"/>
                  </a:cubicBezTo>
                  <a:cubicBezTo>
                    <a:pt x="711" y="1230"/>
                    <a:pt x="720" y="1231"/>
                    <a:pt x="730" y="1231"/>
                  </a:cubicBezTo>
                  <a:cubicBezTo>
                    <a:pt x="831" y="1231"/>
                    <a:pt x="927" y="1156"/>
                    <a:pt x="956" y="1054"/>
                  </a:cubicBezTo>
                  <a:cubicBezTo>
                    <a:pt x="972" y="926"/>
                    <a:pt x="972" y="783"/>
                    <a:pt x="956" y="656"/>
                  </a:cubicBezTo>
                  <a:cubicBezTo>
                    <a:pt x="972" y="465"/>
                    <a:pt x="940" y="274"/>
                    <a:pt x="860" y="99"/>
                  </a:cubicBezTo>
                  <a:cubicBezTo>
                    <a:pt x="860" y="83"/>
                    <a:pt x="844" y="83"/>
                    <a:pt x="829" y="67"/>
                  </a:cubicBezTo>
                  <a:cubicBezTo>
                    <a:pt x="822" y="65"/>
                    <a:pt x="816" y="64"/>
                    <a:pt x="810" y="64"/>
                  </a:cubicBezTo>
                  <a:cubicBezTo>
                    <a:pt x="772" y="64"/>
                    <a:pt x="745" y="105"/>
                    <a:pt x="717" y="146"/>
                  </a:cubicBezTo>
                  <a:cubicBezTo>
                    <a:pt x="701" y="194"/>
                    <a:pt x="669" y="274"/>
                    <a:pt x="638" y="337"/>
                  </a:cubicBezTo>
                  <a:cubicBezTo>
                    <a:pt x="606" y="210"/>
                    <a:pt x="542" y="99"/>
                    <a:pt x="447" y="19"/>
                  </a:cubicBezTo>
                  <a:cubicBezTo>
                    <a:pt x="428" y="10"/>
                    <a:pt x="404" y="1"/>
                    <a:pt x="38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6" name="Google Shape;946;p17"/>
            <p:cNvSpPr/>
            <p:nvPr/>
          </p:nvSpPr>
          <p:spPr>
            <a:xfrm flipH="1">
              <a:off x="5388492" y="3209528"/>
              <a:ext cx="120972" cy="218080"/>
            </a:xfrm>
            <a:custGeom>
              <a:rect b="b" l="l" r="r" t="t"/>
              <a:pathLst>
                <a:path extrusionOk="0" h="2010" w="1115">
                  <a:moveTo>
                    <a:pt x="988" y="1"/>
                  </a:moveTo>
                  <a:cubicBezTo>
                    <a:pt x="929" y="1"/>
                    <a:pt x="862" y="28"/>
                    <a:pt x="813" y="67"/>
                  </a:cubicBezTo>
                  <a:cubicBezTo>
                    <a:pt x="717" y="147"/>
                    <a:pt x="637" y="258"/>
                    <a:pt x="622" y="386"/>
                  </a:cubicBezTo>
                  <a:cubicBezTo>
                    <a:pt x="563" y="340"/>
                    <a:pt x="494" y="319"/>
                    <a:pt x="426" y="319"/>
                  </a:cubicBezTo>
                  <a:cubicBezTo>
                    <a:pt x="326" y="319"/>
                    <a:pt x="226" y="364"/>
                    <a:pt x="160" y="449"/>
                  </a:cubicBezTo>
                  <a:cubicBezTo>
                    <a:pt x="64" y="577"/>
                    <a:pt x="17" y="752"/>
                    <a:pt x="17" y="927"/>
                  </a:cubicBezTo>
                  <a:cubicBezTo>
                    <a:pt x="1" y="1150"/>
                    <a:pt x="1" y="1357"/>
                    <a:pt x="17" y="1580"/>
                  </a:cubicBezTo>
                  <a:cubicBezTo>
                    <a:pt x="30" y="1747"/>
                    <a:pt x="116" y="2009"/>
                    <a:pt x="292" y="2009"/>
                  </a:cubicBezTo>
                  <a:cubicBezTo>
                    <a:pt x="333" y="2009"/>
                    <a:pt x="379" y="1995"/>
                    <a:pt x="430" y="1962"/>
                  </a:cubicBezTo>
                  <a:cubicBezTo>
                    <a:pt x="542" y="1882"/>
                    <a:pt x="574" y="1723"/>
                    <a:pt x="622" y="1595"/>
                  </a:cubicBezTo>
                  <a:cubicBezTo>
                    <a:pt x="717" y="1436"/>
                    <a:pt x="797" y="1293"/>
                    <a:pt x="860" y="1134"/>
                  </a:cubicBezTo>
                  <a:cubicBezTo>
                    <a:pt x="988" y="831"/>
                    <a:pt x="1067" y="529"/>
                    <a:pt x="1115" y="211"/>
                  </a:cubicBezTo>
                  <a:cubicBezTo>
                    <a:pt x="1115" y="147"/>
                    <a:pt x="1115" y="99"/>
                    <a:pt x="1083" y="36"/>
                  </a:cubicBezTo>
                  <a:cubicBezTo>
                    <a:pt x="1059" y="11"/>
                    <a:pt x="1025" y="1"/>
                    <a:pt x="9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7" name="Google Shape;947;p17"/>
            <p:cNvSpPr/>
            <p:nvPr/>
          </p:nvSpPr>
          <p:spPr>
            <a:xfrm flipH="1">
              <a:off x="5428199" y="3301428"/>
              <a:ext cx="39818" cy="112295"/>
            </a:xfrm>
            <a:custGeom>
              <a:rect b="b" l="l" r="r" t="t"/>
              <a:pathLst>
                <a:path extrusionOk="0" h="1035" w="367">
                  <a:moveTo>
                    <a:pt x="1" y="1035"/>
                  </a:moveTo>
                  <a:lnTo>
                    <a:pt x="1" y="1035"/>
                  </a:lnTo>
                  <a:cubicBezTo>
                    <a:pt x="192" y="717"/>
                    <a:pt x="319" y="366"/>
                    <a:pt x="367" y="0"/>
                  </a:cubicBezTo>
                  <a:lnTo>
                    <a:pt x="367" y="0"/>
                  </a:lnTo>
                  <a:lnTo>
                    <a:pt x="367" y="0"/>
                  </a:lnTo>
                  <a:lnTo>
                    <a:pt x="367" y="0"/>
                  </a:lnTo>
                  <a:cubicBezTo>
                    <a:pt x="319" y="366"/>
                    <a:pt x="192" y="717"/>
                    <a:pt x="1" y="1035"/>
                  </a:cubicBezTo>
                  <a:close/>
                </a:path>
              </a:pathLst>
            </a:custGeom>
            <a:solidFill>
              <a:srgbClr val="2620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8" name="Google Shape;948;p17"/>
            <p:cNvSpPr/>
            <p:nvPr/>
          </p:nvSpPr>
          <p:spPr>
            <a:xfrm flipH="1">
              <a:off x="5457493" y="3316943"/>
              <a:ext cx="12260" cy="83001"/>
            </a:xfrm>
            <a:custGeom>
              <a:rect b="b" l="l" r="r" t="t"/>
              <a:pathLst>
                <a:path extrusionOk="0" h="765" w="113">
                  <a:moveTo>
                    <a:pt x="1" y="765"/>
                  </a:moveTo>
                  <a:lnTo>
                    <a:pt x="1" y="765"/>
                  </a:lnTo>
                  <a:cubicBezTo>
                    <a:pt x="64" y="510"/>
                    <a:pt x="96" y="255"/>
                    <a:pt x="112" y="1"/>
                  </a:cubicBezTo>
                  <a:lnTo>
                    <a:pt x="112" y="1"/>
                  </a:lnTo>
                  <a:lnTo>
                    <a:pt x="112" y="1"/>
                  </a:lnTo>
                  <a:cubicBezTo>
                    <a:pt x="96" y="255"/>
                    <a:pt x="64" y="510"/>
                    <a:pt x="1" y="765"/>
                  </a:cubicBezTo>
                  <a:close/>
                </a:path>
              </a:pathLst>
            </a:custGeom>
            <a:solidFill>
              <a:srgbClr val="2620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9" name="Google Shape;949;p17"/>
            <p:cNvSpPr/>
            <p:nvPr/>
          </p:nvSpPr>
          <p:spPr>
            <a:xfrm flipH="1">
              <a:off x="5483424" y="3342875"/>
              <a:ext cx="8788" cy="83001"/>
            </a:xfrm>
            <a:custGeom>
              <a:rect b="b" l="l" r="r" t="t"/>
              <a:pathLst>
                <a:path extrusionOk="0" h="765" w="81">
                  <a:moveTo>
                    <a:pt x="1" y="764"/>
                  </a:moveTo>
                  <a:lnTo>
                    <a:pt x="1" y="764"/>
                  </a:lnTo>
                  <a:lnTo>
                    <a:pt x="1" y="764"/>
                  </a:lnTo>
                  <a:cubicBezTo>
                    <a:pt x="65" y="510"/>
                    <a:pt x="80" y="255"/>
                    <a:pt x="80" y="0"/>
                  </a:cubicBezTo>
                  <a:lnTo>
                    <a:pt x="80" y="0"/>
                  </a:lnTo>
                  <a:lnTo>
                    <a:pt x="80" y="0"/>
                  </a:lnTo>
                  <a:cubicBezTo>
                    <a:pt x="80" y="255"/>
                    <a:pt x="65" y="510"/>
                    <a:pt x="1" y="764"/>
                  </a:cubicBezTo>
                  <a:cubicBezTo>
                    <a:pt x="1" y="764"/>
                    <a:pt x="17" y="764"/>
                    <a:pt x="1" y="764"/>
                  </a:cubicBezTo>
                  <a:close/>
                </a:path>
              </a:pathLst>
            </a:custGeom>
            <a:solidFill>
              <a:srgbClr val="2620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0" name="Google Shape;950;p17"/>
            <p:cNvSpPr/>
            <p:nvPr/>
          </p:nvSpPr>
          <p:spPr>
            <a:xfrm flipH="1">
              <a:off x="5435047" y="3285370"/>
              <a:ext cx="293696" cy="165025"/>
            </a:xfrm>
            <a:custGeom>
              <a:rect b="b" l="l" r="r" t="t"/>
              <a:pathLst>
                <a:path extrusionOk="0" h="1521" w="2707">
                  <a:moveTo>
                    <a:pt x="1227" y="1"/>
                  </a:moveTo>
                  <a:cubicBezTo>
                    <a:pt x="1211" y="1"/>
                    <a:pt x="1194" y="2"/>
                    <a:pt x="1178" y="5"/>
                  </a:cubicBezTo>
                  <a:cubicBezTo>
                    <a:pt x="1083" y="37"/>
                    <a:pt x="1019" y="164"/>
                    <a:pt x="1083" y="228"/>
                  </a:cubicBezTo>
                  <a:cubicBezTo>
                    <a:pt x="923" y="116"/>
                    <a:pt x="732" y="37"/>
                    <a:pt x="541" y="21"/>
                  </a:cubicBezTo>
                  <a:cubicBezTo>
                    <a:pt x="502" y="10"/>
                    <a:pt x="460" y="4"/>
                    <a:pt x="418" y="4"/>
                  </a:cubicBezTo>
                  <a:cubicBezTo>
                    <a:pt x="342" y="4"/>
                    <a:pt x="263" y="22"/>
                    <a:pt x="191" y="53"/>
                  </a:cubicBezTo>
                  <a:cubicBezTo>
                    <a:pt x="64" y="116"/>
                    <a:pt x="0" y="228"/>
                    <a:pt x="0" y="355"/>
                  </a:cubicBezTo>
                  <a:cubicBezTo>
                    <a:pt x="16" y="451"/>
                    <a:pt x="80" y="546"/>
                    <a:pt x="175" y="594"/>
                  </a:cubicBezTo>
                  <a:cubicBezTo>
                    <a:pt x="255" y="642"/>
                    <a:pt x="350" y="674"/>
                    <a:pt x="446" y="705"/>
                  </a:cubicBezTo>
                  <a:cubicBezTo>
                    <a:pt x="653" y="785"/>
                    <a:pt x="828" y="896"/>
                    <a:pt x="987" y="1040"/>
                  </a:cubicBezTo>
                  <a:cubicBezTo>
                    <a:pt x="1130" y="1151"/>
                    <a:pt x="1242" y="1278"/>
                    <a:pt x="1385" y="1374"/>
                  </a:cubicBezTo>
                  <a:cubicBezTo>
                    <a:pt x="1510" y="1471"/>
                    <a:pt x="1660" y="1520"/>
                    <a:pt x="1813" y="1520"/>
                  </a:cubicBezTo>
                  <a:cubicBezTo>
                    <a:pt x="1835" y="1520"/>
                    <a:pt x="1857" y="1519"/>
                    <a:pt x="1878" y="1517"/>
                  </a:cubicBezTo>
                  <a:cubicBezTo>
                    <a:pt x="2706" y="1406"/>
                    <a:pt x="1751" y="292"/>
                    <a:pt x="1449" y="85"/>
                  </a:cubicBezTo>
                  <a:cubicBezTo>
                    <a:pt x="1383" y="32"/>
                    <a:pt x="1306" y="1"/>
                    <a:pt x="12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1" name="Google Shape;951;p17"/>
            <p:cNvSpPr/>
            <p:nvPr/>
          </p:nvSpPr>
          <p:spPr>
            <a:xfrm flipH="1">
              <a:off x="5530084" y="3363599"/>
              <a:ext cx="96778" cy="72585"/>
            </a:xfrm>
            <a:custGeom>
              <a:rect b="b" l="l" r="r" t="t"/>
              <a:pathLst>
                <a:path extrusionOk="0" h="669" w="892">
                  <a:moveTo>
                    <a:pt x="0" y="0"/>
                  </a:moveTo>
                  <a:cubicBezTo>
                    <a:pt x="172" y="207"/>
                    <a:pt x="378" y="380"/>
                    <a:pt x="610" y="515"/>
                  </a:cubicBezTo>
                  <a:lnTo>
                    <a:pt x="610" y="515"/>
                  </a:lnTo>
                  <a:cubicBezTo>
                    <a:pt x="386" y="375"/>
                    <a:pt x="181" y="204"/>
                    <a:pt x="0" y="0"/>
                  </a:cubicBezTo>
                  <a:close/>
                  <a:moveTo>
                    <a:pt x="610" y="515"/>
                  </a:moveTo>
                  <a:cubicBezTo>
                    <a:pt x="701" y="571"/>
                    <a:pt x="795" y="623"/>
                    <a:pt x="892" y="669"/>
                  </a:cubicBezTo>
                  <a:lnTo>
                    <a:pt x="892" y="653"/>
                  </a:lnTo>
                  <a:cubicBezTo>
                    <a:pt x="794" y="613"/>
                    <a:pt x="700" y="567"/>
                    <a:pt x="610" y="515"/>
                  </a:cubicBezTo>
                  <a:close/>
                </a:path>
              </a:pathLst>
            </a:custGeom>
            <a:solidFill>
              <a:srgbClr val="2620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2" name="Google Shape;952;p17"/>
            <p:cNvSpPr/>
            <p:nvPr/>
          </p:nvSpPr>
          <p:spPr>
            <a:xfrm flipH="1">
              <a:off x="5535290" y="3360127"/>
              <a:ext cx="57068" cy="62278"/>
            </a:xfrm>
            <a:custGeom>
              <a:rect b="b" l="l" r="r" t="t"/>
              <a:pathLst>
                <a:path extrusionOk="0" h="574" w="526">
                  <a:moveTo>
                    <a:pt x="526" y="574"/>
                  </a:moveTo>
                  <a:lnTo>
                    <a:pt x="526" y="574"/>
                  </a:lnTo>
                  <a:cubicBezTo>
                    <a:pt x="335" y="398"/>
                    <a:pt x="160" y="207"/>
                    <a:pt x="1" y="0"/>
                  </a:cubicBezTo>
                  <a:lnTo>
                    <a:pt x="1" y="0"/>
                  </a:lnTo>
                  <a:cubicBezTo>
                    <a:pt x="160" y="207"/>
                    <a:pt x="335" y="398"/>
                    <a:pt x="526" y="574"/>
                  </a:cubicBezTo>
                  <a:close/>
                </a:path>
              </a:pathLst>
            </a:custGeom>
            <a:solidFill>
              <a:srgbClr val="2620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3" name="Google Shape;953;p17"/>
            <p:cNvSpPr/>
            <p:nvPr/>
          </p:nvSpPr>
          <p:spPr>
            <a:xfrm flipH="1">
              <a:off x="5502414" y="3368807"/>
              <a:ext cx="53705" cy="64014"/>
            </a:xfrm>
            <a:custGeom>
              <a:rect b="b" l="l" r="r" t="t"/>
              <a:pathLst>
                <a:path extrusionOk="0" h="590" w="495">
                  <a:moveTo>
                    <a:pt x="494" y="589"/>
                  </a:moveTo>
                  <a:lnTo>
                    <a:pt x="494" y="589"/>
                  </a:lnTo>
                  <a:cubicBezTo>
                    <a:pt x="303" y="414"/>
                    <a:pt x="144" y="207"/>
                    <a:pt x="1" y="0"/>
                  </a:cubicBezTo>
                  <a:lnTo>
                    <a:pt x="1" y="0"/>
                  </a:lnTo>
                  <a:lnTo>
                    <a:pt x="1" y="0"/>
                  </a:lnTo>
                  <a:cubicBezTo>
                    <a:pt x="144" y="207"/>
                    <a:pt x="303" y="414"/>
                    <a:pt x="494" y="589"/>
                  </a:cubicBezTo>
                  <a:lnTo>
                    <a:pt x="494" y="589"/>
                  </a:lnTo>
                  <a:close/>
                </a:path>
              </a:pathLst>
            </a:custGeom>
            <a:solidFill>
              <a:srgbClr val="2620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4" name="Google Shape;954;p17"/>
            <p:cNvSpPr/>
            <p:nvPr/>
          </p:nvSpPr>
          <p:spPr>
            <a:xfrm flipH="1">
              <a:off x="5416054" y="3375642"/>
              <a:ext cx="172833" cy="95152"/>
            </a:xfrm>
            <a:custGeom>
              <a:rect b="b" l="l" r="r" t="t"/>
              <a:pathLst>
                <a:path extrusionOk="0" h="877" w="1593">
                  <a:moveTo>
                    <a:pt x="1226" y="1"/>
                  </a:moveTo>
                  <a:cubicBezTo>
                    <a:pt x="1162" y="1"/>
                    <a:pt x="1099" y="33"/>
                    <a:pt x="1067" y="96"/>
                  </a:cubicBezTo>
                  <a:cubicBezTo>
                    <a:pt x="1035" y="144"/>
                    <a:pt x="987" y="319"/>
                    <a:pt x="924" y="319"/>
                  </a:cubicBezTo>
                  <a:cubicBezTo>
                    <a:pt x="920" y="320"/>
                    <a:pt x="917" y="320"/>
                    <a:pt x="913" y="320"/>
                  </a:cubicBezTo>
                  <a:cubicBezTo>
                    <a:pt x="847" y="320"/>
                    <a:pt x="730" y="190"/>
                    <a:pt x="685" y="160"/>
                  </a:cubicBezTo>
                  <a:cubicBezTo>
                    <a:pt x="642" y="134"/>
                    <a:pt x="591" y="118"/>
                    <a:pt x="540" y="118"/>
                  </a:cubicBezTo>
                  <a:cubicBezTo>
                    <a:pt x="495" y="118"/>
                    <a:pt x="451" y="130"/>
                    <a:pt x="414" y="160"/>
                  </a:cubicBezTo>
                  <a:cubicBezTo>
                    <a:pt x="303" y="224"/>
                    <a:pt x="319" y="383"/>
                    <a:pt x="351" y="510"/>
                  </a:cubicBezTo>
                  <a:cubicBezTo>
                    <a:pt x="271" y="478"/>
                    <a:pt x="192" y="446"/>
                    <a:pt x="112" y="446"/>
                  </a:cubicBezTo>
                  <a:cubicBezTo>
                    <a:pt x="100" y="442"/>
                    <a:pt x="87" y="440"/>
                    <a:pt x="74" y="440"/>
                  </a:cubicBezTo>
                  <a:cubicBezTo>
                    <a:pt x="36" y="440"/>
                    <a:pt x="1" y="458"/>
                    <a:pt x="1" y="494"/>
                  </a:cubicBezTo>
                  <a:cubicBezTo>
                    <a:pt x="1" y="510"/>
                    <a:pt x="1" y="526"/>
                    <a:pt x="16" y="542"/>
                  </a:cubicBezTo>
                  <a:cubicBezTo>
                    <a:pt x="176" y="685"/>
                    <a:pt x="367" y="797"/>
                    <a:pt x="574" y="828"/>
                  </a:cubicBezTo>
                  <a:cubicBezTo>
                    <a:pt x="685" y="876"/>
                    <a:pt x="812" y="876"/>
                    <a:pt x="924" y="876"/>
                  </a:cubicBezTo>
                  <a:cubicBezTo>
                    <a:pt x="1019" y="844"/>
                    <a:pt x="1099" y="797"/>
                    <a:pt x="1178" y="733"/>
                  </a:cubicBezTo>
                  <a:cubicBezTo>
                    <a:pt x="1338" y="637"/>
                    <a:pt x="1465" y="510"/>
                    <a:pt x="1545" y="351"/>
                  </a:cubicBezTo>
                  <a:cubicBezTo>
                    <a:pt x="1592" y="287"/>
                    <a:pt x="1592" y="208"/>
                    <a:pt x="1576" y="144"/>
                  </a:cubicBezTo>
                  <a:cubicBezTo>
                    <a:pt x="1553" y="85"/>
                    <a:pt x="1503" y="52"/>
                    <a:pt x="1453" y="52"/>
                  </a:cubicBezTo>
                  <a:cubicBezTo>
                    <a:pt x="1435" y="52"/>
                    <a:pt x="1418" y="56"/>
                    <a:pt x="1401" y="64"/>
                  </a:cubicBezTo>
                  <a:cubicBezTo>
                    <a:pt x="1369" y="80"/>
                    <a:pt x="1338" y="128"/>
                    <a:pt x="1290" y="128"/>
                  </a:cubicBezTo>
                  <a:cubicBezTo>
                    <a:pt x="1338" y="96"/>
                    <a:pt x="1290" y="1"/>
                    <a:pt x="12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5" name="Google Shape;955;p17"/>
            <p:cNvSpPr/>
            <p:nvPr/>
          </p:nvSpPr>
          <p:spPr>
            <a:xfrm flipH="1">
              <a:off x="5818477" y="3807908"/>
              <a:ext cx="96344" cy="79203"/>
            </a:xfrm>
            <a:custGeom>
              <a:rect b="b" l="l" r="r" t="t"/>
              <a:pathLst>
                <a:path extrusionOk="0" h="730" w="888">
                  <a:moveTo>
                    <a:pt x="426" y="1"/>
                  </a:moveTo>
                  <a:cubicBezTo>
                    <a:pt x="258" y="1"/>
                    <a:pt x="116" y="105"/>
                    <a:pt x="76" y="267"/>
                  </a:cubicBezTo>
                  <a:cubicBezTo>
                    <a:pt x="0" y="518"/>
                    <a:pt x="192" y="729"/>
                    <a:pt x="418" y="729"/>
                  </a:cubicBezTo>
                  <a:cubicBezTo>
                    <a:pt x="478" y="729"/>
                    <a:pt x="540" y="714"/>
                    <a:pt x="601" y="681"/>
                  </a:cubicBezTo>
                  <a:cubicBezTo>
                    <a:pt x="888" y="521"/>
                    <a:pt x="824" y="108"/>
                    <a:pt x="521" y="12"/>
                  </a:cubicBezTo>
                  <a:cubicBezTo>
                    <a:pt x="489" y="5"/>
                    <a:pt x="457" y="1"/>
                    <a:pt x="4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6" name="Google Shape;956;p17"/>
            <p:cNvSpPr/>
            <p:nvPr/>
          </p:nvSpPr>
          <p:spPr>
            <a:xfrm flipH="1">
              <a:off x="5958334" y="3801073"/>
              <a:ext cx="95042" cy="79095"/>
            </a:xfrm>
            <a:custGeom>
              <a:rect b="b" l="l" r="r" t="t"/>
              <a:pathLst>
                <a:path extrusionOk="0" h="729" w="876">
                  <a:moveTo>
                    <a:pt x="420" y="0"/>
                  </a:moveTo>
                  <a:cubicBezTo>
                    <a:pt x="262" y="0"/>
                    <a:pt x="117" y="105"/>
                    <a:pt x="63" y="266"/>
                  </a:cubicBezTo>
                  <a:cubicBezTo>
                    <a:pt x="1" y="517"/>
                    <a:pt x="195" y="729"/>
                    <a:pt x="413" y="729"/>
                  </a:cubicBezTo>
                  <a:cubicBezTo>
                    <a:pt x="472" y="729"/>
                    <a:pt x="532" y="713"/>
                    <a:pt x="589" y="680"/>
                  </a:cubicBezTo>
                  <a:cubicBezTo>
                    <a:pt x="875" y="521"/>
                    <a:pt x="827" y="91"/>
                    <a:pt x="509" y="11"/>
                  </a:cubicBezTo>
                  <a:cubicBezTo>
                    <a:pt x="479" y="4"/>
                    <a:pt x="449" y="0"/>
                    <a:pt x="4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7" name="Google Shape;957;p17"/>
            <p:cNvSpPr/>
            <p:nvPr/>
          </p:nvSpPr>
          <p:spPr>
            <a:xfrm flipH="1">
              <a:off x="6027449" y="3906427"/>
              <a:ext cx="96344" cy="79095"/>
            </a:xfrm>
            <a:custGeom>
              <a:rect b="b" l="l" r="r" t="t"/>
              <a:pathLst>
                <a:path extrusionOk="0" h="729" w="888">
                  <a:moveTo>
                    <a:pt x="431" y="0"/>
                  </a:moveTo>
                  <a:cubicBezTo>
                    <a:pt x="270" y="0"/>
                    <a:pt x="116" y="105"/>
                    <a:pt x="76" y="266"/>
                  </a:cubicBezTo>
                  <a:cubicBezTo>
                    <a:pt x="0" y="517"/>
                    <a:pt x="192" y="729"/>
                    <a:pt x="418" y="729"/>
                  </a:cubicBezTo>
                  <a:cubicBezTo>
                    <a:pt x="478" y="729"/>
                    <a:pt x="540" y="713"/>
                    <a:pt x="601" y="680"/>
                  </a:cubicBezTo>
                  <a:cubicBezTo>
                    <a:pt x="887" y="521"/>
                    <a:pt x="824" y="107"/>
                    <a:pt x="521" y="11"/>
                  </a:cubicBezTo>
                  <a:cubicBezTo>
                    <a:pt x="492" y="4"/>
                    <a:pt x="461" y="0"/>
                    <a:pt x="43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8" name="Google Shape;958;p17"/>
            <p:cNvSpPr/>
            <p:nvPr/>
          </p:nvSpPr>
          <p:spPr>
            <a:xfrm flipH="1">
              <a:off x="5768350" y="3987151"/>
              <a:ext cx="94608" cy="79203"/>
            </a:xfrm>
            <a:custGeom>
              <a:rect b="b" l="l" r="r" t="t"/>
              <a:pathLst>
                <a:path extrusionOk="0" h="730" w="872">
                  <a:moveTo>
                    <a:pt x="432" y="1"/>
                  </a:moveTo>
                  <a:cubicBezTo>
                    <a:pt x="288" y="1"/>
                    <a:pt x="154" y="81"/>
                    <a:pt x="107" y="222"/>
                  </a:cubicBezTo>
                  <a:cubicBezTo>
                    <a:pt x="0" y="476"/>
                    <a:pt x="196" y="730"/>
                    <a:pt x="431" y="730"/>
                  </a:cubicBezTo>
                  <a:cubicBezTo>
                    <a:pt x="476" y="730"/>
                    <a:pt x="523" y="720"/>
                    <a:pt x="569" y="700"/>
                  </a:cubicBezTo>
                  <a:cubicBezTo>
                    <a:pt x="871" y="573"/>
                    <a:pt x="871" y="159"/>
                    <a:pt x="585" y="31"/>
                  </a:cubicBezTo>
                  <a:cubicBezTo>
                    <a:pt x="535" y="11"/>
                    <a:pt x="483" y="1"/>
                    <a:pt x="4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9" name="Google Shape;959;p17"/>
            <p:cNvSpPr/>
            <p:nvPr/>
          </p:nvSpPr>
          <p:spPr>
            <a:xfrm flipH="1">
              <a:off x="5892692" y="3851634"/>
              <a:ext cx="110665" cy="529251"/>
            </a:xfrm>
            <a:custGeom>
              <a:rect b="b" l="l" r="r" t="t"/>
              <a:pathLst>
                <a:path extrusionOk="0" h="4878" w="1020">
                  <a:moveTo>
                    <a:pt x="46" y="0"/>
                  </a:moveTo>
                  <a:cubicBezTo>
                    <a:pt x="41" y="0"/>
                    <a:pt x="37" y="2"/>
                    <a:pt x="32" y="7"/>
                  </a:cubicBezTo>
                  <a:cubicBezTo>
                    <a:pt x="0" y="7"/>
                    <a:pt x="0" y="39"/>
                    <a:pt x="0" y="55"/>
                  </a:cubicBezTo>
                  <a:cubicBezTo>
                    <a:pt x="939" y="2092"/>
                    <a:pt x="653" y="4814"/>
                    <a:pt x="653" y="4830"/>
                  </a:cubicBezTo>
                  <a:cubicBezTo>
                    <a:pt x="637" y="4846"/>
                    <a:pt x="653" y="4878"/>
                    <a:pt x="685" y="4878"/>
                  </a:cubicBezTo>
                  <a:cubicBezTo>
                    <a:pt x="701" y="4878"/>
                    <a:pt x="717" y="4862"/>
                    <a:pt x="733" y="4846"/>
                  </a:cubicBezTo>
                  <a:cubicBezTo>
                    <a:pt x="733" y="4814"/>
                    <a:pt x="1019" y="2076"/>
                    <a:pt x="80" y="23"/>
                  </a:cubicBezTo>
                  <a:cubicBezTo>
                    <a:pt x="69" y="12"/>
                    <a:pt x="57" y="0"/>
                    <a:pt x="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0" name="Google Shape;960;p17"/>
            <p:cNvSpPr/>
            <p:nvPr/>
          </p:nvSpPr>
          <p:spPr>
            <a:xfrm flipH="1">
              <a:off x="5868603" y="3855757"/>
              <a:ext cx="70847" cy="235006"/>
            </a:xfrm>
            <a:custGeom>
              <a:rect b="b" l="l" r="r" t="t"/>
              <a:pathLst>
                <a:path extrusionOk="0" h="2166" w="653">
                  <a:moveTo>
                    <a:pt x="621" y="1"/>
                  </a:moveTo>
                  <a:cubicBezTo>
                    <a:pt x="589" y="1"/>
                    <a:pt x="573" y="17"/>
                    <a:pt x="573" y="49"/>
                  </a:cubicBezTo>
                  <a:cubicBezTo>
                    <a:pt x="557" y="813"/>
                    <a:pt x="16" y="2102"/>
                    <a:pt x="0" y="2118"/>
                  </a:cubicBezTo>
                  <a:cubicBezTo>
                    <a:pt x="0" y="2134"/>
                    <a:pt x="0" y="2150"/>
                    <a:pt x="32" y="2166"/>
                  </a:cubicBezTo>
                  <a:cubicBezTo>
                    <a:pt x="48" y="2166"/>
                    <a:pt x="64" y="2150"/>
                    <a:pt x="80" y="2134"/>
                  </a:cubicBezTo>
                  <a:cubicBezTo>
                    <a:pt x="96" y="2086"/>
                    <a:pt x="637" y="828"/>
                    <a:pt x="653" y="49"/>
                  </a:cubicBezTo>
                  <a:cubicBezTo>
                    <a:pt x="653" y="17"/>
                    <a:pt x="637" y="1"/>
                    <a:pt x="6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1" name="Google Shape;961;p17"/>
            <p:cNvSpPr/>
            <p:nvPr/>
          </p:nvSpPr>
          <p:spPr>
            <a:xfrm flipH="1">
              <a:off x="5918627" y="3941473"/>
              <a:ext cx="167625" cy="233921"/>
            </a:xfrm>
            <a:custGeom>
              <a:rect b="b" l="l" r="r" t="t"/>
              <a:pathLst>
                <a:path extrusionOk="0" h="2156" w="1545">
                  <a:moveTo>
                    <a:pt x="49" y="0"/>
                  </a:moveTo>
                  <a:cubicBezTo>
                    <a:pt x="43" y="0"/>
                    <a:pt x="37" y="2"/>
                    <a:pt x="32" y="7"/>
                  </a:cubicBezTo>
                  <a:cubicBezTo>
                    <a:pt x="16" y="7"/>
                    <a:pt x="0" y="23"/>
                    <a:pt x="0" y="38"/>
                  </a:cubicBezTo>
                  <a:cubicBezTo>
                    <a:pt x="303" y="1169"/>
                    <a:pt x="1449" y="2140"/>
                    <a:pt x="1465" y="2155"/>
                  </a:cubicBezTo>
                  <a:lnTo>
                    <a:pt x="1481" y="2155"/>
                  </a:lnTo>
                  <a:cubicBezTo>
                    <a:pt x="1512" y="2155"/>
                    <a:pt x="1544" y="2108"/>
                    <a:pt x="1512" y="2092"/>
                  </a:cubicBezTo>
                  <a:cubicBezTo>
                    <a:pt x="1497" y="2092"/>
                    <a:pt x="366" y="1137"/>
                    <a:pt x="80" y="23"/>
                  </a:cubicBezTo>
                  <a:cubicBezTo>
                    <a:pt x="80" y="11"/>
                    <a:pt x="64" y="0"/>
                    <a:pt x="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2" name="Google Shape;962;p17"/>
            <p:cNvSpPr/>
            <p:nvPr/>
          </p:nvSpPr>
          <p:spPr>
            <a:xfrm flipH="1">
              <a:off x="5811534" y="4025018"/>
              <a:ext cx="115873" cy="260936"/>
            </a:xfrm>
            <a:custGeom>
              <a:rect b="b" l="l" r="r" t="t"/>
              <a:pathLst>
                <a:path extrusionOk="0" h="2405" w="1068">
                  <a:moveTo>
                    <a:pt x="1035" y="1"/>
                  </a:moveTo>
                  <a:cubicBezTo>
                    <a:pt x="1019" y="1"/>
                    <a:pt x="988" y="17"/>
                    <a:pt x="988" y="33"/>
                  </a:cubicBezTo>
                  <a:cubicBezTo>
                    <a:pt x="812" y="637"/>
                    <a:pt x="17" y="2325"/>
                    <a:pt x="1" y="2341"/>
                  </a:cubicBezTo>
                  <a:cubicBezTo>
                    <a:pt x="1" y="2372"/>
                    <a:pt x="1" y="2388"/>
                    <a:pt x="17" y="2404"/>
                  </a:cubicBezTo>
                  <a:lnTo>
                    <a:pt x="33" y="2404"/>
                  </a:lnTo>
                  <a:cubicBezTo>
                    <a:pt x="48" y="2404"/>
                    <a:pt x="64" y="2388"/>
                    <a:pt x="80" y="2372"/>
                  </a:cubicBezTo>
                  <a:cubicBezTo>
                    <a:pt x="80" y="2356"/>
                    <a:pt x="876" y="653"/>
                    <a:pt x="1051" y="48"/>
                  </a:cubicBezTo>
                  <a:cubicBezTo>
                    <a:pt x="1067" y="33"/>
                    <a:pt x="1051" y="17"/>
                    <a:pt x="10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3" name="Google Shape;963;p17"/>
            <p:cNvSpPr/>
            <p:nvPr/>
          </p:nvSpPr>
          <p:spPr>
            <a:xfrm flipH="1">
              <a:off x="5840935" y="3916192"/>
              <a:ext cx="50233" cy="52404"/>
            </a:xfrm>
            <a:custGeom>
              <a:rect b="b" l="l" r="r" t="t"/>
              <a:pathLst>
                <a:path extrusionOk="0" h="483" w="463">
                  <a:moveTo>
                    <a:pt x="399" y="1"/>
                  </a:moveTo>
                  <a:cubicBezTo>
                    <a:pt x="319" y="17"/>
                    <a:pt x="256" y="65"/>
                    <a:pt x="208" y="128"/>
                  </a:cubicBezTo>
                  <a:cubicBezTo>
                    <a:pt x="112" y="224"/>
                    <a:pt x="33" y="351"/>
                    <a:pt x="1" y="478"/>
                  </a:cubicBezTo>
                  <a:cubicBezTo>
                    <a:pt x="12" y="481"/>
                    <a:pt x="23" y="483"/>
                    <a:pt x="35" y="483"/>
                  </a:cubicBezTo>
                  <a:cubicBezTo>
                    <a:pt x="203" y="483"/>
                    <a:pt x="402" y="168"/>
                    <a:pt x="447" y="49"/>
                  </a:cubicBezTo>
                  <a:cubicBezTo>
                    <a:pt x="447" y="33"/>
                    <a:pt x="463" y="17"/>
                    <a:pt x="447" y="17"/>
                  </a:cubicBezTo>
                  <a:cubicBezTo>
                    <a:pt x="431" y="1"/>
                    <a:pt x="415" y="1"/>
                    <a:pt x="3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4" name="Google Shape;964;p17"/>
            <p:cNvSpPr/>
            <p:nvPr/>
          </p:nvSpPr>
          <p:spPr>
            <a:xfrm flipH="1">
              <a:off x="5956596" y="3926608"/>
              <a:ext cx="57177" cy="48498"/>
            </a:xfrm>
            <a:custGeom>
              <a:rect b="b" l="l" r="r" t="t"/>
              <a:pathLst>
                <a:path extrusionOk="0" h="447" w="527">
                  <a:moveTo>
                    <a:pt x="17" y="0"/>
                  </a:moveTo>
                  <a:cubicBezTo>
                    <a:pt x="1" y="16"/>
                    <a:pt x="1" y="32"/>
                    <a:pt x="1" y="48"/>
                  </a:cubicBezTo>
                  <a:cubicBezTo>
                    <a:pt x="17" y="128"/>
                    <a:pt x="65" y="191"/>
                    <a:pt x="144" y="239"/>
                  </a:cubicBezTo>
                  <a:cubicBezTo>
                    <a:pt x="240" y="335"/>
                    <a:pt x="351" y="398"/>
                    <a:pt x="494" y="446"/>
                  </a:cubicBezTo>
                  <a:cubicBezTo>
                    <a:pt x="526" y="271"/>
                    <a:pt x="192" y="48"/>
                    <a:pt x="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5" name="Google Shape;965;p17"/>
            <p:cNvSpPr/>
            <p:nvPr/>
          </p:nvSpPr>
          <p:spPr>
            <a:xfrm flipH="1">
              <a:off x="5930772" y="3880387"/>
              <a:ext cx="34610" cy="61844"/>
            </a:xfrm>
            <a:custGeom>
              <a:rect b="b" l="l" r="r" t="t"/>
              <a:pathLst>
                <a:path extrusionOk="0" h="570" w="319">
                  <a:moveTo>
                    <a:pt x="295" y="1"/>
                  </a:moveTo>
                  <a:cubicBezTo>
                    <a:pt x="287" y="1"/>
                    <a:pt x="279" y="5"/>
                    <a:pt x="271" y="13"/>
                  </a:cubicBezTo>
                  <a:cubicBezTo>
                    <a:pt x="207" y="44"/>
                    <a:pt x="144" y="108"/>
                    <a:pt x="112" y="188"/>
                  </a:cubicBezTo>
                  <a:cubicBezTo>
                    <a:pt x="48" y="299"/>
                    <a:pt x="1" y="426"/>
                    <a:pt x="1" y="570"/>
                  </a:cubicBezTo>
                  <a:cubicBezTo>
                    <a:pt x="176" y="570"/>
                    <a:pt x="303" y="188"/>
                    <a:pt x="319" y="44"/>
                  </a:cubicBezTo>
                  <a:cubicBezTo>
                    <a:pt x="319" y="28"/>
                    <a:pt x="319" y="13"/>
                    <a:pt x="319" y="13"/>
                  </a:cubicBezTo>
                  <a:cubicBezTo>
                    <a:pt x="311" y="5"/>
                    <a:pt x="303" y="1"/>
                    <a:pt x="2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6" name="Google Shape;966;p17"/>
            <p:cNvSpPr/>
            <p:nvPr/>
          </p:nvSpPr>
          <p:spPr>
            <a:xfrm flipH="1">
              <a:off x="5992945" y="4088491"/>
              <a:ext cx="70847" cy="19747"/>
            </a:xfrm>
            <a:custGeom>
              <a:rect b="b" l="l" r="r" t="t"/>
              <a:pathLst>
                <a:path extrusionOk="0" h="182" w="653">
                  <a:moveTo>
                    <a:pt x="263" y="0"/>
                  </a:moveTo>
                  <a:cubicBezTo>
                    <a:pt x="177" y="0"/>
                    <a:pt x="97" y="10"/>
                    <a:pt x="48" y="21"/>
                  </a:cubicBezTo>
                  <a:cubicBezTo>
                    <a:pt x="32" y="21"/>
                    <a:pt x="16" y="21"/>
                    <a:pt x="16" y="36"/>
                  </a:cubicBezTo>
                  <a:cubicBezTo>
                    <a:pt x="0" y="52"/>
                    <a:pt x="16" y="68"/>
                    <a:pt x="32" y="84"/>
                  </a:cubicBezTo>
                  <a:cubicBezTo>
                    <a:pt x="96" y="132"/>
                    <a:pt x="175" y="164"/>
                    <a:pt x="255" y="164"/>
                  </a:cubicBezTo>
                  <a:cubicBezTo>
                    <a:pt x="304" y="176"/>
                    <a:pt x="355" y="181"/>
                    <a:pt x="406" y="181"/>
                  </a:cubicBezTo>
                  <a:cubicBezTo>
                    <a:pt x="489" y="181"/>
                    <a:pt x="574" y="168"/>
                    <a:pt x="653" y="148"/>
                  </a:cubicBezTo>
                  <a:cubicBezTo>
                    <a:pt x="611" y="33"/>
                    <a:pt x="426" y="0"/>
                    <a:pt x="2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7" name="Google Shape;967;p17"/>
            <p:cNvSpPr/>
            <p:nvPr/>
          </p:nvSpPr>
          <p:spPr>
            <a:xfrm flipH="1">
              <a:off x="5994679" y="4009502"/>
              <a:ext cx="29402" cy="70957"/>
            </a:xfrm>
            <a:custGeom>
              <a:rect b="b" l="l" r="r" t="t"/>
              <a:pathLst>
                <a:path extrusionOk="0" h="654" w="271">
                  <a:moveTo>
                    <a:pt x="112" y="0"/>
                  </a:moveTo>
                  <a:cubicBezTo>
                    <a:pt x="96" y="0"/>
                    <a:pt x="80" y="0"/>
                    <a:pt x="80" y="16"/>
                  </a:cubicBezTo>
                  <a:cubicBezTo>
                    <a:pt x="32" y="80"/>
                    <a:pt x="0" y="176"/>
                    <a:pt x="16" y="255"/>
                  </a:cubicBezTo>
                  <a:cubicBezTo>
                    <a:pt x="16" y="382"/>
                    <a:pt x="48" y="526"/>
                    <a:pt x="96" y="653"/>
                  </a:cubicBezTo>
                  <a:cubicBezTo>
                    <a:pt x="271" y="558"/>
                    <a:pt x="191" y="160"/>
                    <a:pt x="144" y="32"/>
                  </a:cubicBezTo>
                  <a:cubicBezTo>
                    <a:pt x="144" y="16"/>
                    <a:pt x="128" y="0"/>
                    <a:pt x="1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8" name="Google Shape;968;p17"/>
            <p:cNvSpPr/>
            <p:nvPr/>
          </p:nvSpPr>
          <p:spPr>
            <a:xfrm flipH="1">
              <a:off x="5871965" y="4132108"/>
              <a:ext cx="39926" cy="67485"/>
            </a:xfrm>
            <a:custGeom>
              <a:rect b="b" l="l" r="r" t="t"/>
              <a:pathLst>
                <a:path extrusionOk="0" h="622" w="368">
                  <a:moveTo>
                    <a:pt x="65" y="1"/>
                  </a:moveTo>
                  <a:cubicBezTo>
                    <a:pt x="49" y="1"/>
                    <a:pt x="33" y="16"/>
                    <a:pt x="33" y="32"/>
                  </a:cubicBezTo>
                  <a:cubicBezTo>
                    <a:pt x="1" y="112"/>
                    <a:pt x="17" y="192"/>
                    <a:pt x="49" y="271"/>
                  </a:cubicBezTo>
                  <a:cubicBezTo>
                    <a:pt x="96" y="398"/>
                    <a:pt x="160" y="526"/>
                    <a:pt x="256" y="621"/>
                  </a:cubicBezTo>
                  <a:cubicBezTo>
                    <a:pt x="367" y="494"/>
                    <a:pt x="192" y="144"/>
                    <a:pt x="96" y="16"/>
                  </a:cubicBezTo>
                  <a:cubicBezTo>
                    <a:pt x="96" y="16"/>
                    <a:pt x="81" y="1"/>
                    <a:pt x="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9" name="Google Shape;969;p17"/>
            <p:cNvSpPr/>
            <p:nvPr/>
          </p:nvSpPr>
          <p:spPr>
            <a:xfrm flipH="1">
              <a:off x="5892689" y="3936916"/>
              <a:ext cx="43290" cy="65749"/>
            </a:xfrm>
            <a:custGeom>
              <a:rect b="b" l="l" r="r" t="t"/>
              <a:pathLst>
                <a:path extrusionOk="0" h="606" w="399">
                  <a:moveTo>
                    <a:pt x="48" y="1"/>
                  </a:moveTo>
                  <a:cubicBezTo>
                    <a:pt x="32" y="1"/>
                    <a:pt x="32" y="17"/>
                    <a:pt x="16" y="33"/>
                  </a:cubicBezTo>
                  <a:cubicBezTo>
                    <a:pt x="0" y="112"/>
                    <a:pt x="16" y="192"/>
                    <a:pt x="64" y="271"/>
                  </a:cubicBezTo>
                  <a:cubicBezTo>
                    <a:pt x="112" y="399"/>
                    <a:pt x="175" y="510"/>
                    <a:pt x="287" y="606"/>
                  </a:cubicBezTo>
                  <a:cubicBezTo>
                    <a:pt x="398" y="462"/>
                    <a:pt x="175" y="112"/>
                    <a:pt x="80" y="17"/>
                  </a:cubicBezTo>
                  <a:cubicBezTo>
                    <a:pt x="80" y="1"/>
                    <a:pt x="64" y="1"/>
                    <a:pt x="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3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Google Shape;974;p7"/>
          <p:cNvSpPr txBox="1"/>
          <p:nvPr>
            <p:ph type="ctrTitle"/>
          </p:nvPr>
        </p:nvSpPr>
        <p:spPr>
          <a:xfrm>
            <a:off x="715050" y="464383"/>
            <a:ext cx="7713900" cy="40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chemeClr val="dk1"/>
                </a:solidFill>
              </a:rPr>
              <a:t>Cores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975" name="Google Shape;975;p7"/>
          <p:cNvSpPr txBox="1"/>
          <p:nvPr>
            <p:ph idx="4" type="subTitle"/>
          </p:nvPr>
        </p:nvSpPr>
        <p:spPr>
          <a:xfrm>
            <a:off x="1131825" y="3988200"/>
            <a:ext cx="1983600" cy="109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" sz="1100">
                <a:highlight>
                  <a:srgbClr val="FFFFFF"/>
                </a:highlight>
              </a:rPr>
              <a:t>Cores mais escuras utilizaremos para tópicos específicos como o cabeçalho para chamar mais atenção dos usuários. </a:t>
            </a:r>
            <a:endParaRPr sz="1300"/>
          </a:p>
        </p:txBody>
      </p:sp>
      <p:sp>
        <p:nvSpPr>
          <p:cNvPr id="976" name="Google Shape;976;p7"/>
          <p:cNvSpPr txBox="1"/>
          <p:nvPr>
            <p:ph idx="6" type="subTitle"/>
          </p:nvPr>
        </p:nvSpPr>
        <p:spPr>
          <a:xfrm>
            <a:off x="5062775" y="2895600"/>
            <a:ext cx="2742300" cy="21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2286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highlight>
                  <a:srgbClr val="FFFFFF"/>
                </a:highlight>
              </a:rPr>
              <a:t>Escolhemos cores com tons pastéis para causar as sensações de conforto e calmaria e para ficar com um ar mais delicado e suave.  </a:t>
            </a:r>
            <a:endParaRPr sz="1200">
              <a:highlight>
                <a:srgbClr val="FFFFFF"/>
              </a:highlight>
            </a:endParaRPr>
          </a:p>
          <a:p>
            <a:pPr indent="0" lvl="0" marL="2286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highlight>
                  <a:srgbClr val="FFFFFF"/>
                </a:highlight>
              </a:rPr>
              <a:t>Utilizaremos essas cores em elementos como o plano de fundo, ou detalhes menos importantes, em qual cores mais fortes dificultariam a legibilidade.</a:t>
            </a:r>
            <a:endParaRPr sz="1200">
              <a:highlight>
                <a:srgbClr val="FFFFFF"/>
              </a:highlight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  <p:sp>
        <p:nvSpPr>
          <p:cNvPr id="977" name="Google Shape;977;p7"/>
          <p:cNvSpPr txBox="1"/>
          <p:nvPr>
            <p:ph idx="1" type="subTitle"/>
          </p:nvPr>
        </p:nvSpPr>
        <p:spPr>
          <a:xfrm>
            <a:off x="1131825" y="2995525"/>
            <a:ext cx="1983600" cy="120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" sz="1200">
                <a:highlight>
                  <a:srgbClr val="FFFFFF"/>
                </a:highlight>
              </a:rPr>
              <a:t>Decidimos utilizar cores com tons azuis para trazer uma sensação de calmaria e tranquilidade nos usuários. </a:t>
            </a:r>
            <a:endParaRPr/>
          </a:p>
        </p:txBody>
      </p:sp>
      <p:sp>
        <p:nvSpPr>
          <p:cNvPr id="978" name="Google Shape;978;p7"/>
          <p:cNvSpPr txBox="1"/>
          <p:nvPr>
            <p:ph idx="2" type="ctrTitle"/>
          </p:nvPr>
        </p:nvSpPr>
        <p:spPr>
          <a:xfrm>
            <a:off x="2156363" y="1138525"/>
            <a:ext cx="1983600" cy="40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#5361B8</a:t>
            </a:r>
            <a:endParaRPr/>
          </a:p>
        </p:txBody>
      </p:sp>
      <p:sp>
        <p:nvSpPr>
          <p:cNvPr id="979" name="Google Shape;979;p7"/>
          <p:cNvSpPr txBox="1"/>
          <p:nvPr>
            <p:ph idx="3" type="ctrTitle"/>
          </p:nvPr>
        </p:nvSpPr>
        <p:spPr>
          <a:xfrm>
            <a:off x="2203750" y="2466750"/>
            <a:ext cx="1983600" cy="40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#02165B</a:t>
            </a:r>
            <a:endParaRPr/>
          </a:p>
        </p:txBody>
      </p:sp>
      <p:sp>
        <p:nvSpPr>
          <p:cNvPr id="980" name="Google Shape;980;p7"/>
          <p:cNvSpPr txBox="1"/>
          <p:nvPr>
            <p:ph idx="5" type="ctrTitle"/>
          </p:nvPr>
        </p:nvSpPr>
        <p:spPr>
          <a:xfrm>
            <a:off x="6194162" y="2058700"/>
            <a:ext cx="1983600" cy="40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#A2AEF9</a:t>
            </a:r>
            <a:endParaRPr/>
          </a:p>
        </p:txBody>
      </p:sp>
      <p:pic>
        <p:nvPicPr>
          <p:cNvPr id="981" name="Google Shape;981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1488" y="685608"/>
            <a:ext cx="1314450" cy="131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2" name="Google Shape;982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21500" y="1825975"/>
            <a:ext cx="1314450" cy="109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3" name="Google Shape;983;p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77993" y="1601650"/>
            <a:ext cx="1225757" cy="120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7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Google Shape;988;p2"/>
          <p:cNvSpPr txBox="1"/>
          <p:nvPr>
            <p:ph type="title"/>
          </p:nvPr>
        </p:nvSpPr>
        <p:spPr>
          <a:xfrm>
            <a:off x="713250" y="395939"/>
            <a:ext cx="7717500" cy="52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Fluxograma</a:t>
            </a:r>
            <a:endParaRPr/>
          </a:p>
        </p:txBody>
      </p:sp>
      <p:pic>
        <p:nvPicPr>
          <p:cNvPr id="989" name="Google Shape;989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5438" y="923950"/>
            <a:ext cx="6553126" cy="3758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g1e4148f761e_0_221"/>
          <p:cNvSpPr txBox="1"/>
          <p:nvPr>
            <p:ph type="title"/>
          </p:nvPr>
        </p:nvSpPr>
        <p:spPr>
          <a:xfrm>
            <a:off x="713250" y="395939"/>
            <a:ext cx="7717500" cy="52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Conteúdo das Páginas</a:t>
            </a:r>
            <a:endParaRPr/>
          </a:p>
        </p:txBody>
      </p:sp>
      <p:sp>
        <p:nvSpPr>
          <p:cNvPr id="995" name="Google Shape;995;g1e4148f761e_0_221"/>
          <p:cNvSpPr txBox="1"/>
          <p:nvPr>
            <p:ph idx="1" type="body"/>
          </p:nvPr>
        </p:nvSpPr>
        <p:spPr>
          <a:xfrm>
            <a:off x="713250" y="916550"/>
            <a:ext cx="7717500" cy="37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</a:rPr>
              <a:t>Fórum:</a:t>
            </a:r>
            <a:r>
              <a:rPr lang="en" sz="1500">
                <a:solidFill>
                  <a:srgbClr val="000000"/>
                </a:solidFill>
                <a:highlight>
                  <a:srgbClr val="FFFFFF"/>
                </a:highlight>
              </a:rPr>
              <a:t> Faremos pesquisas e escreveremos artigos para diversas situações que podem ocorrer com animais especiais, com um sistema em apenas um lugar facilita a busca. Os artigos poderão ser “salvos” para ver mais tarde se o usuário fizer o cadastro anteriormente. Em alguns artigos pode-se ter sugestões de produtos da nossa lojinha que tenham relação com o artigo</a:t>
            </a:r>
            <a:endParaRPr sz="15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</a:rPr>
              <a:t>Lojinha:</a:t>
            </a:r>
            <a:r>
              <a:rPr lang="en" sz="1500">
                <a:solidFill>
                  <a:srgbClr val="000000"/>
                </a:solidFill>
                <a:highlight>
                  <a:srgbClr val="FFFFFF"/>
                </a:highlight>
              </a:rPr>
              <a:t> A lojinha terá um foco em itens especiais de cuidados pets, medicações e produtos, com um sistema de busca e filtros para acessibilidade.</a:t>
            </a:r>
            <a:endParaRPr sz="15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</a:rPr>
              <a:t>Mapa:</a:t>
            </a:r>
            <a:r>
              <a:rPr lang="en" sz="1500">
                <a:solidFill>
                  <a:srgbClr val="000000"/>
                </a:solidFill>
                <a:highlight>
                  <a:srgbClr val="FFFFFF"/>
                </a:highlight>
              </a:rPr>
              <a:t> O mapa interativo, usando um serviço exterior, além de mostrar localizações das unidades da clínica poderá ser usado para encontrar instituições pets e outros.</a:t>
            </a:r>
            <a:endParaRPr sz="15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</a:rPr>
              <a:t>Contatos:</a:t>
            </a:r>
            <a:r>
              <a:rPr lang="en" sz="1500">
                <a:solidFill>
                  <a:srgbClr val="000000"/>
                </a:solidFill>
                <a:highlight>
                  <a:srgbClr val="FFFFFF"/>
                </a:highlight>
              </a:rPr>
              <a:t> Várias formas de contatos para agendamento como número de telefone, aplicativo de mensagens, e redes sociais</a:t>
            </a:r>
            <a:endParaRPr sz="15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</a:rPr>
              <a:t>Login:</a:t>
            </a:r>
            <a:r>
              <a:rPr lang="en" sz="1500">
                <a:solidFill>
                  <a:srgbClr val="000000"/>
                </a:solidFill>
                <a:highlight>
                  <a:srgbClr val="FFFFFF"/>
                </a:highlight>
              </a:rPr>
              <a:t> No login o usuário poderá listar os pets que tem, gerenciar formas de pagamento para acelerar o processo depois, e salvar artigos. 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Animal Diseases by Slidesgo">
  <a:themeElements>
    <a:clrScheme name="Simple Light">
      <a:dk1>
        <a:srgbClr val="F78E6B"/>
      </a:dk1>
      <a:lt1>
        <a:srgbClr val="FFFFFF"/>
      </a:lt1>
      <a:dk2>
        <a:srgbClr val="FFE1ED"/>
      </a:dk2>
      <a:lt2>
        <a:srgbClr val="262065"/>
      </a:lt2>
      <a:accent1>
        <a:srgbClr val="F15A24"/>
      </a:accent1>
      <a:accent2>
        <a:srgbClr val="FFBC5E"/>
      </a:accent2>
      <a:accent3>
        <a:srgbClr val="F7931E"/>
      </a:accent3>
      <a:accent4>
        <a:srgbClr val="FFCCC9"/>
      </a:accent4>
      <a:accent5>
        <a:srgbClr val="F78E6B"/>
      </a:accent5>
      <a:accent6>
        <a:srgbClr val="7D5FEB"/>
      </a:accent6>
      <a:hlink>
        <a:srgbClr val="203C5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6C4707D47D44947A6A8817D8212741E" ma:contentTypeVersion="14" ma:contentTypeDescription="Create a new document." ma:contentTypeScope="" ma:versionID="9dc2bf3c4f3547aa930fffeff60f68ac">
  <xsd:schema xmlns:xsd="http://www.w3.org/2001/XMLSchema" xmlns:xs="http://www.w3.org/2001/XMLSchema" xmlns:p="http://schemas.microsoft.com/office/2006/metadata/properties" xmlns:ns2="e50563aa-2ccd-43c1-9dba-588622c717cf" xmlns:ns3="99d77f04-d8cd-4c8d-a2b8-43959db31ecb" targetNamespace="http://schemas.microsoft.com/office/2006/metadata/properties" ma:root="true" ma:fieldsID="b9f8dd31258ac72687c9d8f6d0f3b3c9" ns2:_="" ns3:_="">
    <xsd:import namespace="e50563aa-2ccd-43c1-9dba-588622c717cf"/>
    <xsd:import namespace="99d77f04-d8cd-4c8d-a2b8-43959db31ecb"/>
    <xsd:element name="properties">
      <xsd:complexType>
        <xsd:sequence>
          <xsd:element name="documentManagement">
            <xsd:complexType>
              <xsd:all>
                <xsd:element ref="ns2:ReferenceId" minOccurs="0"/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3:SharedWithUsers" minOccurs="0"/>
                <xsd:element ref="ns3:SharedWithDetails" minOccurs="0"/>
                <xsd:element ref="ns2:MediaServiceObjectDetectorVersion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50563aa-2ccd-43c1-9dba-588622c717cf" elementFormDefault="qualified">
    <xsd:import namespace="http://schemas.microsoft.com/office/2006/documentManagement/types"/>
    <xsd:import namespace="http://schemas.microsoft.com/office/infopath/2007/PartnerControls"/>
    <xsd:element name="ReferenceId" ma:index="8" nillable="true" ma:displayName="ReferenceId" ma:indexed="true" ma:internalName="ReferenceId">
      <xsd:simpleType>
        <xsd:restriction base="dms:Text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2" nillable="true" ma:taxonomy="true" ma:internalName="lcf76f155ced4ddcb4097134ff3c332f" ma:taxonomyFieldName="MediaServiceImageTags" ma:displayName="Image Tags" ma:readOnly="false" ma:fieldId="{5cf76f15-5ced-4ddc-b409-7134ff3c332f}" ma:taxonomyMulti="true" ma:sspId="3714fbfa-5ced-4307-b76a-786f22ad6a2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4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ObjectDetectorVersions" ma:index="2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9d77f04-d8cd-4c8d-a2b8-43959db31ecb" elementFormDefault="qualified">
    <xsd:import namespace="http://schemas.microsoft.com/office/2006/documentManagement/types"/>
    <xsd:import namespace="http://schemas.microsoft.com/office/infopath/2007/PartnerControls"/>
    <xsd:element name="TaxCatchAll" ma:index="13" nillable="true" ma:displayName="Taxonomy Catch All Column" ma:hidden="true" ma:list="{bf561690-a1ff-4bd3-9ff5-81f101bfeaf7}" ma:internalName="TaxCatchAll" ma:showField="CatchAllData" ma:web="99d77f04-d8cd-4c8d-a2b8-43959db31ecb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ReferenceId xmlns="e50563aa-2ccd-43c1-9dba-588622c717cf" xsi:nil="true"/>
    <lcf76f155ced4ddcb4097134ff3c332f xmlns="e50563aa-2ccd-43c1-9dba-588622c717cf">
      <Terms xmlns="http://schemas.microsoft.com/office/infopath/2007/PartnerControls"/>
    </lcf76f155ced4ddcb4097134ff3c332f>
    <TaxCatchAll xmlns="99d77f04-d8cd-4c8d-a2b8-43959db31ecb" xsi:nil="true"/>
  </documentManagement>
</p:properties>
</file>

<file path=customXml/itemProps1.xml><?xml version="1.0" encoding="utf-8"?>
<ds:datastoreItem xmlns:ds="http://schemas.openxmlformats.org/officeDocument/2006/customXml" ds:itemID="{ABC99AAA-8C85-44D3-9DB1-D14F507C39AC}"/>
</file>

<file path=customXml/itemProps2.xml><?xml version="1.0" encoding="utf-8"?>
<ds:datastoreItem xmlns:ds="http://schemas.openxmlformats.org/officeDocument/2006/customXml" ds:itemID="{79EA2ABF-16BF-4476-906C-5E611E2CC5D1}"/>
</file>

<file path=customXml/itemProps3.xml><?xml version="1.0" encoding="utf-8"?>
<ds:datastoreItem xmlns:ds="http://schemas.openxmlformats.org/officeDocument/2006/customXml" ds:itemID="{D48DC059-7DD5-4B9A-9D6D-4C9E4048B45A}"/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0x01010026C4707D47D44947A6A8817D8212741E</vt:lpwstr>
  </property>
</Properties>
</file>